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79" r:id="rId2"/>
    <p:sldId id="280" r:id="rId3"/>
    <p:sldId id="330" r:id="rId4"/>
    <p:sldId id="331" r:id="rId5"/>
    <p:sldId id="332" r:id="rId6"/>
    <p:sldId id="333" r:id="rId7"/>
    <p:sldId id="391" r:id="rId8"/>
    <p:sldId id="334" r:id="rId9"/>
    <p:sldId id="392" r:id="rId10"/>
    <p:sldId id="393" r:id="rId11"/>
    <p:sldId id="394" r:id="rId12"/>
    <p:sldId id="395" r:id="rId13"/>
    <p:sldId id="396" r:id="rId14"/>
    <p:sldId id="272" r:id="rId15"/>
    <p:sldId id="335" r:id="rId16"/>
    <p:sldId id="397" r:id="rId17"/>
    <p:sldId id="273" r:id="rId18"/>
    <p:sldId id="339" r:id="rId19"/>
    <p:sldId id="336" r:id="rId20"/>
    <p:sldId id="340" r:id="rId21"/>
    <p:sldId id="341" r:id="rId22"/>
    <p:sldId id="342" r:id="rId23"/>
    <p:sldId id="343" r:id="rId24"/>
    <p:sldId id="337" r:id="rId25"/>
    <p:sldId id="344" r:id="rId26"/>
    <p:sldId id="345" r:id="rId27"/>
    <p:sldId id="347" r:id="rId28"/>
    <p:sldId id="398" r:id="rId29"/>
    <p:sldId id="346" r:id="rId30"/>
    <p:sldId id="338" r:id="rId31"/>
    <p:sldId id="35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070" autoAdjust="0"/>
  </p:normalViewPr>
  <p:slideViewPr>
    <p:cSldViewPr snapToGrid="0">
      <p:cViewPr varScale="1">
        <p:scale>
          <a:sx n="82" d="100"/>
          <a:sy n="82" d="100"/>
        </p:scale>
        <p:origin x="451" y="8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an Gallagher" userId="1783b779-ee06-4bf7-a43a-569fe24b8b13" providerId="ADAL" clId="{C1F3F43D-492A-4EEA-BF92-E719085F25B5}"/>
    <pc:docChg chg="custSel modSld">
      <pc:chgData name="Sean Gallagher" userId="1783b779-ee06-4bf7-a43a-569fe24b8b13" providerId="ADAL" clId="{C1F3F43D-492A-4EEA-BF92-E719085F25B5}" dt="2018-12-10T13:41:16.577" v="13" actId="313"/>
      <pc:docMkLst>
        <pc:docMk/>
      </pc:docMkLst>
      <pc:sldChg chg="modSp">
        <pc:chgData name="Sean Gallagher" userId="1783b779-ee06-4bf7-a43a-569fe24b8b13" providerId="ADAL" clId="{C1F3F43D-492A-4EEA-BF92-E719085F25B5}" dt="2018-12-10T13:41:16.577" v="13" actId="313"/>
        <pc:sldMkLst>
          <pc:docMk/>
          <pc:sldMk cId="2008653849" sldId="398"/>
        </pc:sldMkLst>
        <pc:spChg chg="mod">
          <ac:chgData name="Sean Gallagher" userId="1783b779-ee06-4bf7-a43a-569fe24b8b13" providerId="ADAL" clId="{C1F3F43D-492A-4EEA-BF92-E719085F25B5}" dt="2018-12-10T13:41:16.577" v="13" actId="313"/>
          <ac:spMkLst>
            <pc:docMk/>
            <pc:sldMk cId="2008653849" sldId="398"/>
            <ac:spMk id="8" creationId="{4DAD613C-DCCC-4124-9B8B-0654F560A66C}"/>
          </ac:spMkLst>
        </pc:spChg>
      </pc:sldChg>
    </pc:docChg>
  </pc:docChgLst>
  <pc:docChgLst>
    <pc:chgData name="Robin Mooney" userId="S::rmooney@allivet.com::0fce1be2-2e17-4a4a-98e0-2f70b89a12d2" providerId="AD" clId="Web-{F81B60D3-EA5F-2FE3-29E9-E927E467F14F}"/>
    <pc:docChg chg="modSld">
      <pc:chgData name="Robin Mooney" userId="S::rmooney@allivet.com::0fce1be2-2e17-4a4a-98e0-2f70b89a12d2" providerId="AD" clId="Web-{F81B60D3-EA5F-2FE3-29E9-E927E467F14F}" dt="2019-05-06T20:16:57.569" v="33" actId="20577"/>
      <pc:docMkLst>
        <pc:docMk/>
      </pc:docMkLst>
      <pc:sldChg chg="modSp">
        <pc:chgData name="Robin Mooney" userId="S::rmooney@allivet.com::0fce1be2-2e17-4a4a-98e0-2f70b89a12d2" providerId="AD" clId="Web-{F81B60D3-EA5F-2FE3-29E9-E927E467F14F}" dt="2019-05-06T20:15:12.267" v="4" actId="20577"/>
        <pc:sldMkLst>
          <pc:docMk/>
          <pc:sldMk cId="3969813633" sldId="335"/>
        </pc:sldMkLst>
        <pc:spChg chg="mod">
          <ac:chgData name="Robin Mooney" userId="S::rmooney@allivet.com::0fce1be2-2e17-4a4a-98e0-2f70b89a12d2" providerId="AD" clId="Web-{F81B60D3-EA5F-2FE3-29E9-E927E467F14F}" dt="2019-05-06T20:15:12.267" v="4" actId="20577"/>
          <ac:spMkLst>
            <pc:docMk/>
            <pc:sldMk cId="3969813633" sldId="335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F81B60D3-EA5F-2FE3-29E9-E927E467F14F}" dt="2019-05-06T20:16:12.176" v="28" actId="20577"/>
        <pc:sldMkLst>
          <pc:docMk/>
          <pc:sldMk cId="1697032496" sldId="343"/>
        </pc:sldMkLst>
        <pc:spChg chg="mod">
          <ac:chgData name="Robin Mooney" userId="S::rmooney@allivet.com::0fce1be2-2e17-4a4a-98e0-2f70b89a12d2" providerId="AD" clId="Web-{F81B60D3-EA5F-2FE3-29E9-E927E467F14F}" dt="2019-05-06T20:16:12.176" v="28" actId="20577"/>
          <ac:spMkLst>
            <pc:docMk/>
            <pc:sldMk cId="1697032496" sldId="343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F81B60D3-EA5F-2FE3-29E9-E927E467F14F}" dt="2019-05-06T20:16:57.553" v="32" actId="20577"/>
        <pc:sldMkLst>
          <pc:docMk/>
          <pc:sldMk cId="1771961629" sldId="346"/>
        </pc:sldMkLst>
        <pc:spChg chg="mod">
          <ac:chgData name="Robin Mooney" userId="S::rmooney@allivet.com::0fce1be2-2e17-4a4a-98e0-2f70b89a12d2" providerId="AD" clId="Web-{F81B60D3-EA5F-2FE3-29E9-E927E467F14F}" dt="2019-05-06T20:16:57.553" v="32" actId="20577"/>
          <ac:spMkLst>
            <pc:docMk/>
            <pc:sldMk cId="1771961629" sldId="346"/>
            <ac:spMk id="8" creationId="{4DAD613C-DCCC-4124-9B8B-0654F560A66C}"/>
          </ac:spMkLst>
        </pc:spChg>
      </pc:sldChg>
    </pc:docChg>
  </pc:docChgLst>
  <pc:docChgLst>
    <pc:chgData name="Daniela Reyes" userId="S::dreyes@allivet.com::93685f7f-c5fe-462d-9751-8f2fa8261c6a" providerId="AD" clId="Web-{5F356896-731E-063F-FA97-DBACD2CD97D8}"/>
    <pc:docChg chg="modSld">
      <pc:chgData name="Daniela Reyes" userId="S::dreyes@allivet.com::93685f7f-c5fe-462d-9751-8f2fa8261c6a" providerId="AD" clId="Web-{5F356896-731E-063F-FA97-DBACD2CD97D8}" dt="2019-05-10T19:32:27.226" v="123" actId="20577"/>
      <pc:docMkLst>
        <pc:docMk/>
      </pc:docMkLst>
      <pc:sldChg chg="modSp">
        <pc:chgData name="Daniela Reyes" userId="S::dreyes@allivet.com::93685f7f-c5fe-462d-9751-8f2fa8261c6a" providerId="AD" clId="Web-{5F356896-731E-063F-FA97-DBACD2CD97D8}" dt="2019-05-10T19:01:33.716" v="4" actId="14100"/>
        <pc:sldMkLst>
          <pc:docMk/>
          <pc:sldMk cId="2844369990" sldId="330"/>
        </pc:sldMkLst>
        <pc:spChg chg="mod">
          <ac:chgData name="Daniela Reyes" userId="S::dreyes@allivet.com::93685f7f-c5fe-462d-9751-8f2fa8261c6a" providerId="AD" clId="Web-{5F356896-731E-063F-FA97-DBACD2CD97D8}" dt="2019-05-10T19:01:33.716" v="4" actId="14100"/>
          <ac:spMkLst>
            <pc:docMk/>
            <pc:sldMk cId="2844369990" sldId="330"/>
            <ac:spMk id="8" creationId="{4DAD613C-DCCC-4124-9B8B-0654F560A66C}"/>
          </ac:spMkLst>
        </pc:spChg>
        <pc:picChg chg="mod">
          <ac:chgData name="Daniela Reyes" userId="S::dreyes@allivet.com::93685f7f-c5fe-462d-9751-8f2fa8261c6a" providerId="AD" clId="Web-{5F356896-731E-063F-FA97-DBACD2CD97D8}" dt="2019-05-10T19:01:30.201" v="3" actId="14100"/>
          <ac:picMkLst>
            <pc:docMk/>
            <pc:sldMk cId="2844369990" sldId="330"/>
            <ac:picMk id="13" creationId="{9D130ACD-AA2E-49DE-A515-B0A93FBD378E}"/>
          </ac:picMkLst>
        </pc:picChg>
      </pc:sldChg>
      <pc:sldChg chg="modSp">
        <pc:chgData name="Daniela Reyes" userId="S::dreyes@allivet.com::93685f7f-c5fe-462d-9751-8f2fa8261c6a" providerId="AD" clId="Web-{5F356896-731E-063F-FA97-DBACD2CD97D8}" dt="2019-05-10T19:01:50.498" v="8" actId="20577"/>
        <pc:sldMkLst>
          <pc:docMk/>
          <pc:sldMk cId="1974125890" sldId="331"/>
        </pc:sldMkLst>
        <pc:spChg chg="mod">
          <ac:chgData name="Daniela Reyes" userId="S::dreyes@allivet.com::93685f7f-c5fe-462d-9751-8f2fa8261c6a" providerId="AD" clId="Web-{5F356896-731E-063F-FA97-DBACD2CD97D8}" dt="2019-05-10T19:01:50.498" v="8" actId="20577"/>
          <ac:spMkLst>
            <pc:docMk/>
            <pc:sldMk cId="1974125890" sldId="331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2:15.904" v="21" actId="20577"/>
        <pc:sldMkLst>
          <pc:docMk/>
          <pc:sldMk cId="1341182236" sldId="332"/>
        </pc:sldMkLst>
        <pc:spChg chg="mod">
          <ac:chgData name="Daniela Reyes" userId="S::dreyes@allivet.com::93685f7f-c5fe-462d-9751-8f2fa8261c6a" providerId="AD" clId="Web-{5F356896-731E-063F-FA97-DBACD2CD97D8}" dt="2019-05-10T19:02:15.904" v="21" actId="20577"/>
          <ac:spMkLst>
            <pc:docMk/>
            <pc:sldMk cId="1341182236" sldId="332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2:25.795" v="24" actId="20577"/>
        <pc:sldMkLst>
          <pc:docMk/>
          <pc:sldMk cId="66299353" sldId="333"/>
        </pc:sldMkLst>
        <pc:spChg chg="mod">
          <ac:chgData name="Daniela Reyes" userId="S::dreyes@allivet.com::93685f7f-c5fe-462d-9751-8f2fa8261c6a" providerId="AD" clId="Web-{5F356896-731E-063F-FA97-DBACD2CD97D8}" dt="2019-05-10T19:02:25.795" v="24" actId="20577"/>
          <ac:spMkLst>
            <pc:docMk/>
            <pc:sldMk cId="66299353" sldId="333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3:56.140" v="43" actId="20577"/>
        <pc:sldMkLst>
          <pc:docMk/>
          <pc:sldMk cId="2285954771" sldId="334"/>
        </pc:sldMkLst>
        <pc:spChg chg="mod">
          <ac:chgData name="Daniela Reyes" userId="S::dreyes@allivet.com::93685f7f-c5fe-462d-9751-8f2fa8261c6a" providerId="AD" clId="Web-{5F356896-731E-063F-FA97-DBACD2CD97D8}" dt="2019-05-10T19:03:56.140" v="43" actId="20577"/>
          <ac:spMkLst>
            <pc:docMk/>
            <pc:sldMk cId="2285954771" sldId="334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6:55.814" v="91" actId="20577"/>
        <pc:sldMkLst>
          <pc:docMk/>
          <pc:sldMk cId="3969813633" sldId="335"/>
        </pc:sldMkLst>
        <pc:spChg chg="mod">
          <ac:chgData name="Daniela Reyes" userId="S::dreyes@allivet.com::93685f7f-c5fe-462d-9751-8f2fa8261c6a" providerId="AD" clId="Web-{5F356896-731E-063F-FA97-DBACD2CD97D8}" dt="2019-05-10T19:06:55.814" v="91" actId="20577"/>
          <ac:spMkLst>
            <pc:docMk/>
            <pc:sldMk cId="3969813633" sldId="335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17:18.603" v="111" actId="20577"/>
        <pc:sldMkLst>
          <pc:docMk/>
          <pc:sldMk cId="2518431555" sldId="339"/>
        </pc:sldMkLst>
        <pc:spChg chg="mod">
          <ac:chgData name="Daniela Reyes" userId="S::dreyes@allivet.com::93685f7f-c5fe-462d-9751-8f2fa8261c6a" providerId="AD" clId="Web-{5F356896-731E-063F-FA97-DBACD2CD97D8}" dt="2019-05-10T19:17:18.603" v="111" actId="20577"/>
          <ac:spMkLst>
            <pc:docMk/>
            <pc:sldMk cId="2518431555" sldId="339"/>
            <ac:spMk id="6" creationId="{1F316EA5-F7C5-4ADD-88EC-0B5853643C3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32:07.739" v="115" actId="20577"/>
        <pc:sldMkLst>
          <pc:docMk/>
          <pc:sldMk cId="327072156" sldId="340"/>
        </pc:sldMkLst>
        <pc:spChg chg="mod">
          <ac:chgData name="Daniela Reyes" userId="S::dreyes@allivet.com::93685f7f-c5fe-462d-9751-8f2fa8261c6a" providerId="AD" clId="Web-{5F356896-731E-063F-FA97-DBACD2CD97D8}" dt="2019-05-10T19:32:07.739" v="115" actId="20577"/>
          <ac:spMkLst>
            <pc:docMk/>
            <pc:sldMk cId="327072156" sldId="340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32:25.099" v="121" actId="20577"/>
        <pc:sldMkLst>
          <pc:docMk/>
          <pc:sldMk cId="1771961629" sldId="346"/>
        </pc:sldMkLst>
        <pc:spChg chg="mod">
          <ac:chgData name="Daniela Reyes" userId="S::dreyes@allivet.com::93685f7f-c5fe-462d-9751-8f2fa8261c6a" providerId="AD" clId="Web-{5F356896-731E-063F-FA97-DBACD2CD97D8}" dt="2019-05-10T19:32:25.099" v="121" actId="20577"/>
          <ac:spMkLst>
            <pc:docMk/>
            <pc:sldMk cId="1771961629" sldId="346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4:30.390" v="52" actId="20577"/>
        <pc:sldMkLst>
          <pc:docMk/>
          <pc:sldMk cId="2822180297" sldId="392"/>
        </pc:sldMkLst>
        <pc:spChg chg="mod">
          <ac:chgData name="Daniela Reyes" userId="S::dreyes@allivet.com::93685f7f-c5fe-462d-9751-8f2fa8261c6a" providerId="AD" clId="Web-{5F356896-731E-063F-FA97-DBACD2CD97D8}" dt="2019-05-10T19:04:30.390" v="52" actId="20577"/>
          <ac:spMkLst>
            <pc:docMk/>
            <pc:sldMk cId="2822180297" sldId="392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4:40.469" v="55" actId="20577"/>
        <pc:sldMkLst>
          <pc:docMk/>
          <pc:sldMk cId="1171778081" sldId="393"/>
        </pc:sldMkLst>
        <pc:spChg chg="mod">
          <ac:chgData name="Daniela Reyes" userId="S::dreyes@allivet.com::93685f7f-c5fe-462d-9751-8f2fa8261c6a" providerId="AD" clId="Web-{5F356896-731E-063F-FA97-DBACD2CD97D8}" dt="2019-05-10T19:04:40.469" v="55" actId="20577"/>
          <ac:spMkLst>
            <pc:docMk/>
            <pc:sldMk cId="1171778081" sldId="393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4:53.235" v="61" actId="20577"/>
        <pc:sldMkLst>
          <pc:docMk/>
          <pc:sldMk cId="278430737" sldId="394"/>
        </pc:sldMkLst>
        <pc:spChg chg="mod">
          <ac:chgData name="Daniela Reyes" userId="S::dreyes@allivet.com::93685f7f-c5fe-462d-9751-8f2fa8261c6a" providerId="AD" clId="Web-{5F356896-731E-063F-FA97-DBACD2CD97D8}" dt="2019-05-10T19:04:53.235" v="61" actId="20577"/>
          <ac:spMkLst>
            <pc:docMk/>
            <pc:sldMk cId="278430737" sldId="394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5:01.860" v="66" actId="20577"/>
        <pc:sldMkLst>
          <pc:docMk/>
          <pc:sldMk cId="2255413810" sldId="395"/>
        </pc:sldMkLst>
        <pc:spChg chg="mod">
          <ac:chgData name="Daniela Reyes" userId="S::dreyes@allivet.com::93685f7f-c5fe-462d-9751-8f2fa8261c6a" providerId="AD" clId="Web-{5F356896-731E-063F-FA97-DBACD2CD97D8}" dt="2019-05-10T19:05:01.860" v="66" actId="20577"/>
          <ac:spMkLst>
            <pc:docMk/>
            <pc:sldMk cId="2255413810" sldId="395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06:09.048" v="78" actId="14100"/>
        <pc:sldMkLst>
          <pc:docMk/>
          <pc:sldMk cId="846405295" sldId="396"/>
        </pc:sldMkLst>
        <pc:spChg chg="mod">
          <ac:chgData name="Daniela Reyes" userId="S::dreyes@allivet.com::93685f7f-c5fe-462d-9751-8f2fa8261c6a" providerId="AD" clId="Web-{5F356896-731E-063F-FA97-DBACD2CD97D8}" dt="2019-05-10T19:06:09.048" v="78" actId="14100"/>
          <ac:spMkLst>
            <pc:docMk/>
            <pc:sldMk cId="846405295" sldId="396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13:12.584" v="100" actId="20577"/>
        <pc:sldMkLst>
          <pc:docMk/>
          <pc:sldMk cId="4194068737" sldId="397"/>
        </pc:sldMkLst>
        <pc:spChg chg="mod">
          <ac:chgData name="Daniela Reyes" userId="S::dreyes@allivet.com::93685f7f-c5fe-462d-9751-8f2fa8261c6a" providerId="AD" clId="Web-{5F356896-731E-063F-FA97-DBACD2CD97D8}" dt="2019-05-10T19:13:12.584" v="100" actId="20577"/>
          <ac:spMkLst>
            <pc:docMk/>
            <pc:sldMk cId="4194068737" sldId="397"/>
            <ac:spMk id="12" creationId="{B4FDDE62-5E30-46D0-BA19-1D9A9E9CBB09}"/>
          </ac:spMkLst>
        </pc:spChg>
      </pc:sldChg>
      <pc:sldChg chg="modSp">
        <pc:chgData name="Daniela Reyes" userId="S::dreyes@allivet.com::93685f7f-c5fe-462d-9751-8f2fa8261c6a" providerId="AD" clId="Web-{5F356896-731E-063F-FA97-DBACD2CD97D8}" dt="2019-05-10T19:32:21.630" v="119" actId="20577"/>
        <pc:sldMkLst>
          <pc:docMk/>
          <pc:sldMk cId="2008653849" sldId="398"/>
        </pc:sldMkLst>
        <pc:spChg chg="mod">
          <ac:chgData name="Daniela Reyes" userId="S::dreyes@allivet.com::93685f7f-c5fe-462d-9751-8f2fa8261c6a" providerId="AD" clId="Web-{5F356896-731E-063F-FA97-DBACD2CD97D8}" dt="2019-05-10T19:32:21.630" v="119" actId="20577"/>
          <ac:spMkLst>
            <pc:docMk/>
            <pc:sldMk cId="2008653849" sldId="398"/>
            <ac:spMk id="8" creationId="{4DAD613C-DCCC-4124-9B8B-0654F560A66C}"/>
          </ac:spMkLst>
        </pc:spChg>
      </pc:sldChg>
    </pc:docChg>
  </pc:docChgLst>
  <pc:docChgLst>
    <pc:chgData name="Robin Mooney" userId="S::rmooney@allivet.com::0fce1be2-2e17-4a4a-98e0-2f70b89a12d2" providerId="AD" clId="Web-{BE1B8781-EF93-AE54-B755-A0263694C39D}"/>
    <pc:docChg chg="addSld delSld modSld sldOrd">
      <pc:chgData name="Robin Mooney" userId="S::rmooney@allivet.com::0fce1be2-2e17-4a4a-98e0-2f70b89a12d2" providerId="AD" clId="Web-{BE1B8781-EF93-AE54-B755-A0263694C39D}" dt="2019-04-30T20:28:23.569" v="1654" actId="1076"/>
      <pc:docMkLst>
        <pc:docMk/>
      </pc:docMkLst>
      <pc:sldChg chg="modSp">
        <pc:chgData name="Robin Mooney" userId="S::rmooney@allivet.com::0fce1be2-2e17-4a4a-98e0-2f70b89a12d2" providerId="AD" clId="Web-{BE1B8781-EF93-AE54-B755-A0263694C39D}" dt="2019-04-30T17:10:35.046" v="0" actId="1076"/>
        <pc:sldMkLst>
          <pc:docMk/>
          <pc:sldMk cId="2844369990" sldId="330"/>
        </pc:sldMkLst>
        <pc:picChg chg="mod">
          <ac:chgData name="Robin Mooney" userId="S::rmooney@allivet.com::0fce1be2-2e17-4a4a-98e0-2f70b89a12d2" providerId="AD" clId="Web-{BE1B8781-EF93-AE54-B755-A0263694C39D}" dt="2019-04-30T17:10:35.046" v="0" actId="1076"/>
          <ac:picMkLst>
            <pc:docMk/>
            <pc:sldMk cId="2844369990" sldId="330"/>
            <ac:picMk id="13" creationId="{9D130ACD-AA2E-49DE-A515-B0A93FBD378E}"/>
          </ac:picMkLst>
        </pc:picChg>
      </pc:sldChg>
      <pc:sldChg chg="modSp">
        <pc:chgData name="Robin Mooney" userId="S::rmooney@allivet.com::0fce1be2-2e17-4a4a-98e0-2f70b89a12d2" providerId="AD" clId="Web-{BE1B8781-EF93-AE54-B755-A0263694C39D}" dt="2019-04-30T17:17:14.856" v="85" actId="20577"/>
        <pc:sldMkLst>
          <pc:docMk/>
          <pc:sldMk cId="1974125890" sldId="331"/>
        </pc:sldMkLst>
        <pc:spChg chg="mod">
          <ac:chgData name="Robin Mooney" userId="S::rmooney@allivet.com::0fce1be2-2e17-4a4a-98e0-2f70b89a12d2" providerId="AD" clId="Web-{BE1B8781-EF93-AE54-B755-A0263694C39D}" dt="2019-04-30T17:17:14.856" v="85" actId="20577"/>
          <ac:spMkLst>
            <pc:docMk/>
            <pc:sldMk cId="1974125890" sldId="331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25:08.590" v="189" actId="20577"/>
        <pc:sldMkLst>
          <pc:docMk/>
          <pc:sldMk cId="1341182236" sldId="332"/>
        </pc:sldMkLst>
        <pc:spChg chg="mod">
          <ac:chgData name="Robin Mooney" userId="S::rmooney@allivet.com::0fce1be2-2e17-4a4a-98e0-2f70b89a12d2" providerId="AD" clId="Web-{BE1B8781-EF93-AE54-B755-A0263694C39D}" dt="2019-04-30T17:25:08.590" v="189" actId="20577"/>
          <ac:spMkLst>
            <pc:docMk/>
            <pc:sldMk cId="1341182236" sldId="332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25:32.763" v="217" actId="20577"/>
        <pc:sldMkLst>
          <pc:docMk/>
          <pc:sldMk cId="66299353" sldId="333"/>
        </pc:sldMkLst>
        <pc:spChg chg="mod">
          <ac:chgData name="Robin Mooney" userId="S::rmooney@allivet.com::0fce1be2-2e17-4a4a-98e0-2f70b89a12d2" providerId="AD" clId="Web-{BE1B8781-EF93-AE54-B755-A0263694C39D}" dt="2019-04-30T17:25:32.763" v="217" actId="20577"/>
          <ac:spMkLst>
            <pc:docMk/>
            <pc:sldMk cId="66299353" sldId="333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26:06.029" v="243" actId="20577"/>
        <pc:sldMkLst>
          <pc:docMk/>
          <pc:sldMk cId="2285954771" sldId="334"/>
        </pc:sldMkLst>
        <pc:spChg chg="mod">
          <ac:chgData name="Robin Mooney" userId="S::rmooney@allivet.com::0fce1be2-2e17-4a4a-98e0-2f70b89a12d2" providerId="AD" clId="Web-{BE1B8781-EF93-AE54-B755-A0263694C39D}" dt="2019-04-30T17:26:06.029" v="243" actId="20577"/>
          <ac:spMkLst>
            <pc:docMk/>
            <pc:sldMk cId="2285954771" sldId="334"/>
            <ac:spMk id="12" creationId="{B4FDDE62-5E30-46D0-BA19-1D9A9E9CBB09}"/>
          </ac:spMkLst>
        </pc:spChg>
      </pc:sldChg>
      <pc:sldChg chg="addSp delSp modSp addAnim delAnim">
        <pc:chgData name="Robin Mooney" userId="S::rmooney@allivet.com::0fce1be2-2e17-4a4a-98e0-2f70b89a12d2" providerId="AD" clId="Web-{BE1B8781-EF93-AE54-B755-A0263694C39D}" dt="2019-04-30T20:18:33.521" v="1522" actId="20577"/>
        <pc:sldMkLst>
          <pc:docMk/>
          <pc:sldMk cId="3969813633" sldId="335"/>
        </pc:sldMkLst>
        <pc:spChg chg="add del mod">
          <ac:chgData name="Robin Mooney" userId="S::rmooney@allivet.com::0fce1be2-2e17-4a4a-98e0-2f70b89a12d2" providerId="AD" clId="Web-{BE1B8781-EF93-AE54-B755-A0263694C39D}" dt="2019-04-30T20:18:33.521" v="1522" actId="20577"/>
          <ac:spMkLst>
            <pc:docMk/>
            <pc:sldMk cId="3969813633" sldId="335"/>
            <ac:spMk id="12" creationId="{B4FDDE62-5E30-46D0-BA19-1D9A9E9CBB09}"/>
          </ac:spMkLst>
        </pc:spChg>
        <pc:graphicFrameChg chg="add del">
          <ac:chgData name="Robin Mooney" userId="S::rmooney@allivet.com::0fce1be2-2e17-4a4a-98e0-2f70b89a12d2" providerId="AD" clId="Web-{BE1B8781-EF93-AE54-B755-A0263694C39D}" dt="2019-04-30T18:13:42.987" v="822"/>
          <ac:graphicFrameMkLst>
            <pc:docMk/>
            <pc:sldMk cId="3969813633" sldId="335"/>
            <ac:graphicFrameMk id="8" creationId="{01CF6518-18FC-46EB-AAB0-6D7CE00ED99E}"/>
          </ac:graphicFrameMkLst>
        </pc:graphicFrameChg>
      </pc:sldChg>
      <pc:sldChg chg="modSp">
        <pc:chgData name="Robin Mooney" userId="S::rmooney@allivet.com::0fce1be2-2e17-4a4a-98e0-2f70b89a12d2" providerId="AD" clId="Web-{BE1B8781-EF93-AE54-B755-A0263694C39D}" dt="2019-04-30T18:24:32.259" v="883" actId="20577"/>
        <pc:sldMkLst>
          <pc:docMk/>
          <pc:sldMk cId="2518431555" sldId="339"/>
        </pc:sldMkLst>
        <pc:spChg chg="mod">
          <ac:chgData name="Robin Mooney" userId="S::rmooney@allivet.com::0fce1be2-2e17-4a4a-98e0-2f70b89a12d2" providerId="AD" clId="Web-{BE1B8781-EF93-AE54-B755-A0263694C39D}" dt="2019-04-30T18:24:32.259" v="883" actId="20577"/>
          <ac:spMkLst>
            <pc:docMk/>
            <pc:sldMk cId="2518431555" sldId="339"/>
            <ac:spMk id="6" creationId="{1F316EA5-F7C5-4ADD-88EC-0B5853643C3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8:34:57.359" v="938" actId="20577"/>
        <pc:sldMkLst>
          <pc:docMk/>
          <pc:sldMk cId="327072156" sldId="340"/>
        </pc:sldMkLst>
        <pc:spChg chg="mod">
          <ac:chgData name="Robin Mooney" userId="S::rmooney@allivet.com::0fce1be2-2e17-4a4a-98e0-2f70b89a12d2" providerId="AD" clId="Web-{BE1B8781-EF93-AE54-B755-A0263694C39D}" dt="2019-04-30T18:34:57.359" v="938" actId="20577"/>
          <ac:spMkLst>
            <pc:docMk/>
            <pc:sldMk cId="327072156" sldId="340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8:36:54.376" v="985" actId="20577"/>
        <pc:sldMkLst>
          <pc:docMk/>
          <pc:sldMk cId="1697032496" sldId="343"/>
        </pc:sldMkLst>
        <pc:spChg chg="mod">
          <ac:chgData name="Robin Mooney" userId="S::rmooney@allivet.com::0fce1be2-2e17-4a4a-98e0-2f70b89a12d2" providerId="AD" clId="Web-{BE1B8781-EF93-AE54-B755-A0263694C39D}" dt="2019-04-30T18:36:54.376" v="985" actId="20577"/>
          <ac:spMkLst>
            <pc:docMk/>
            <pc:sldMk cId="1697032496" sldId="343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8:37:41.517" v="1012" actId="20577"/>
        <pc:sldMkLst>
          <pc:docMk/>
          <pc:sldMk cId="3998797999" sldId="344"/>
        </pc:sldMkLst>
        <pc:spChg chg="mod">
          <ac:chgData name="Robin Mooney" userId="S::rmooney@allivet.com::0fce1be2-2e17-4a4a-98e0-2f70b89a12d2" providerId="AD" clId="Web-{BE1B8781-EF93-AE54-B755-A0263694C39D}" dt="2019-04-30T18:37:41.517" v="1012" actId="20577"/>
          <ac:spMkLst>
            <pc:docMk/>
            <pc:sldMk cId="3998797999" sldId="344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8:39:37.315" v="1034" actId="20577"/>
        <pc:sldMkLst>
          <pc:docMk/>
          <pc:sldMk cId="336532107" sldId="345"/>
        </pc:sldMkLst>
        <pc:spChg chg="mod">
          <ac:chgData name="Robin Mooney" userId="S::rmooney@allivet.com::0fce1be2-2e17-4a4a-98e0-2f70b89a12d2" providerId="AD" clId="Web-{BE1B8781-EF93-AE54-B755-A0263694C39D}" dt="2019-04-30T18:39:37.315" v="1034" actId="20577"/>
          <ac:spMkLst>
            <pc:docMk/>
            <pc:sldMk cId="336532107" sldId="345"/>
            <ac:spMk id="8" creationId="{4DAD613C-DCCC-4124-9B8B-0654F560A66C}"/>
          </ac:spMkLst>
        </pc:spChg>
      </pc:sldChg>
      <pc:sldChg chg="addSp delSp modSp">
        <pc:chgData name="Robin Mooney" userId="S::rmooney@allivet.com::0fce1be2-2e17-4a4a-98e0-2f70b89a12d2" providerId="AD" clId="Web-{BE1B8781-EF93-AE54-B755-A0263694C39D}" dt="2019-04-30T20:27:59.304" v="1649" actId="20577"/>
        <pc:sldMkLst>
          <pc:docMk/>
          <pc:sldMk cId="1771961629" sldId="346"/>
        </pc:sldMkLst>
        <pc:spChg chg="add del mod">
          <ac:chgData name="Robin Mooney" userId="S::rmooney@allivet.com::0fce1be2-2e17-4a4a-98e0-2f70b89a12d2" providerId="AD" clId="Web-{BE1B8781-EF93-AE54-B755-A0263694C39D}" dt="2019-04-30T20:10:14.816" v="1423"/>
          <ac:spMkLst>
            <pc:docMk/>
            <pc:sldMk cId="1771961629" sldId="346"/>
            <ac:spMk id="3" creationId="{44AB82D8-82A6-477D-A5AF-071CA83FFDAA}"/>
          </ac:spMkLst>
        </pc:spChg>
        <pc:spChg chg="mod">
          <ac:chgData name="Robin Mooney" userId="S::rmooney@allivet.com::0fce1be2-2e17-4a4a-98e0-2f70b89a12d2" providerId="AD" clId="Web-{BE1B8781-EF93-AE54-B755-A0263694C39D}" dt="2019-04-30T20:27:59.304" v="1649" actId="20577"/>
          <ac:spMkLst>
            <pc:docMk/>
            <pc:sldMk cId="1771961629" sldId="346"/>
            <ac:spMk id="8" creationId="{4DAD613C-DCCC-4124-9B8B-0654F560A66C}"/>
          </ac:spMkLst>
        </pc:spChg>
        <pc:spChg chg="add del mod">
          <ac:chgData name="Robin Mooney" userId="S::rmooney@allivet.com::0fce1be2-2e17-4a4a-98e0-2f70b89a12d2" providerId="AD" clId="Web-{BE1B8781-EF93-AE54-B755-A0263694C39D}" dt="2019-04-30T20:16:33.083" v="1496"/>
          <ac:spMkLst>
            <pc:docMk/>
            <pc:sldMk cId="1771961629" sldId="346"/>
            <ac:spMk id="11" creationId="{90D43126-A583-464B-A9ED-0ADE3A341160}"/>
          </ac:spMkLst>
        </pc:spChg>
        <pc:picChg chg="add mod ord">
          <ac:chgData name="Robin Mooney" userId="S::rmooney@allivet.com::0fce1be2-2e17-4a4a-98e0-2f70b89a12d2" providerId="AD" clId="Web-{BE1B8781-EF93-AE54-B755-A0263694C39D}" dt="2019-04-30T20:24:49.069" v="1616" actId="1076"/>
          <ac:picMkLst>
            <pc:docMk/>
            <pc:sldMk cId="1771961629" sldId="346"/>
            <ac:picMk id="4" creationId="{BE2F3140-950A-4A8C-9EB7-91431711E937}"/>
          </ac:picMkLst>
        </pc:picChg>
        <pc:picChg chg="del">
          <ac:chgData name="Robin Mooney" userId="S::rmooney@allivet.com::0fce1be2-2e17-4a4a-98e0-2f70b89a12d2" providerId="AD" clId="Web-{BE1B8781-EF93-AE54-B755-A0263694C39D}" dt="2019-04-30T20:00:16.455" v="1175"/>
          <ac:picMkLst>
            <pc:docMk/>
            <pc:sldMk cId="1771961629" sldId="346"/>
            <ac:picMk id="6" creationId="{99A64815-6C0F-4BFF-85BF-3D8E5FEBCC1F}"/>
          </ac:picMkLst>
        </pc:picChg>
        <pc:picChg chg="mod">
          <ac:chgData name="Robin Mooney" userId="S::rmooney@allivet.com::0fce1be2-2e17-4a4a-98e0-2f70b89a12d2" providerId="AD" clId="Web-{BE1B8781-EF93-AE54-B755-A0263694C39D}" dt="2019-04-30T20:24:47.444" v="1615" actId="1076"/>
          <ac:picMkLst>
            <pc:docMk/>
            <pc:sldMk cId="1771961629" sldId="346"/>
            <ac:picMk id="9" creationId="{D5E8BFD9-32DD-4525-85CD-3B668CFCFD07}"/>
          </ac:picMkLst>
        </pc:picChg>
        <pc:picChg chg="mod">
          <ac:chgData name="Robin Mooney" userId="S::rmooney@allivet.com::0fce1be2-2e17-4a4a-98e0-2f70b89a12d2" providerId="AD" clId="Web-{BE1B8781-EF93-AE54-B755-A0263694C39D}" dt="2019-04-30T20:24:46.085" v="1614" actId="1076"/>
          <ac:picMkLst>
            <pc:docMk/>
            <pc:sldMk cId="1771961629" sldId="346"/>
            <ac:picMk id="10" creationId="{F5B8E954-C87F-4A96-811B-F3FF645B6228}"/>
          </ac:picMkLst>
        </pc:picChg>
        <pc:picChg chg="add mod">
          <ac:chgData name="Robin Mooney" userId="S::rmooney@allivet.com::0fce1be2-2e17-4a4a-98e0-2f70b89a12d2" providerId="AD" clId="Web-{BE1B8781-EF93-AE54-B755-A0263694C39D}" dt="2019-04-30T20:24:50.272" v="1617" actId="1076"/>
          <ac:picMkLst>
            <pc:docMk/>
            <pc:sldMk cId="1771961629" sldId="346"/>
            <ac:picMk id="12" creationId="{25CBD199-2B6C-4226-91AA-3569B52D00B4}"/>
          </ac:picMkLst>
        </pc:picChg>
        <pc:picChg chg="add mod">
          <ac:chgData name="Robin Mooney" userId="S::rmooney@allivet.com::0fce1be2-2e17-4a4a-98e0-2f70b89a12d2" providerId="AD" clId="Web-{BE1B8781-EF93-AE54-B755-A0263694C39D}" dt="2019-04-30T20:24:52.085" v="1618" actId="1076"/>
          <ac:picMkLst>
            <pc:docMk/>
            <pc:sldMk cId="1771961629" sldId="346"/>
            <ac:picMk id="15" creationId="{5848D83C-CF87-43E7-B906-E384000592B2}"/>
          </ac:picMkLst>
        </pc:picChg>
      </pc:sldChg>
      <pc:sldChg chg="del">
        <pc:chgData name="Robin Mooney" userId="S::rmooney@allivet.com::0fce1be2-2e17-4a4a-98e0-2f70b89a12d2" providerId="AD" clId="Web-{BE1B8781-EF93-AE54-B755-A0263694C39D}" dt="2019-04-30T20:28:12.976" v="1652"/>
        <pc:sldMkLst>
          <pc:docMk/>
          <pc:sldMk cId="2820887589" sldId="350"/>
        </pc:sldMkLst>
      </pc:sldChg>
      <pc:sldChg chg="modSp">
        <pc:chgData name="Robin Mooney" userId="S::rmooney@allivet.com::0fce1be2-2e17-4a4a-98e0-2f70b89a12d2" providerId="AD" clId="Web-{BE1B8781-EF93-AE54-B755-A0263694C39D}" dt="2019-04-30T20:28:23.569" v="1654" actId="1076"/>
        <pc:sldMkLst>
          <pc:docMk/>
          <pc:sldMk cId="4210318607" sldId="351"/>
        </pc:sldMkLst>
        <pc:spChg chg="mod">
          <ac:chgData name="Robin Mooney" userId="S::rmooney@allivet.com::0fce1be2-2e17-4a4a-98e0-2f70b89a12d2" providerId="AD" clId="Web-{BE1B8781-EF93-AE54-B755-A0263694C39D}" dt="2019-04-30T20:22:01.084" v="1594" actId="14100"/>
          <ac:spMkLst>
            <pc:docMk/>
            <pc:sldMk cId="4210318607" sldId="351"/>
            <ac:spMk id="8" creationId="{4DAD613C-DCCC-4124-9B8B-0654F560A66C}"/>
          </ac:spMkLst>
        </pc:spChg>
        <pc:picChg chg="mod">
          <ac:chgData name="Robin Mooney" userId="S::rmooney@allivet.com::0fce1be2-2e17-4a4a-98e0-2f70b89a12d2" providerId="AD" clId="Web-{BE1B8781-EF93-AE54-B755-A0263694C39D}" dt="2019-04-30T20:28:23.569" v="1654" actId="1076"/>
          <ac:picMkLst>
            <pc:docMk/>
            <pc:sldMk cId="4210318607" sldId="351"/>
            <ac:picMk id="5" creationId="{B9417AD2-09C0-4D6F-8E97-280664AB3F95}"/>
          </ac:picMkLst>
        </pc:picChg>
      </pc:sldChg>
      <pc:sldChg chg="del">
        <pc:chgData name="Robin Mooney" userId="S::rmooney@allivet.com::0fce1be2-2e17-4a4a-98e0-2f70b89a12d2" providerId="AD" clId="Web-{BE1B8781-EF93-AE54-B755-A0263694C39D}" dt="2019-04-30T20:28:18.429" v="1653"/>
        <pc:sldMkLst>
          <pc:docMk/>
          <pc:sldMk cId="259841236" sldId="352"/>
        </pc:sldMkLst>
      </pc:sldChg>
      <pc:sldChg chg="modSp">
        <pc:chgData name="Robin Mooney" userId="S::rmooney@allivet.com::0fce1be2-2e17-4a4a-98e0-2f70b89a12d2" providerId="AD" clId="Web-{BE1B8781-EF93-AE54-B755-A0263694C39D}" dt="2019-04-30T17:30:19.663" v="395" actId="20577"/>
        <pc:sldMkLst>
          <pc:docMk/>
          <pc:sldMk cId="2822180297" sldId="392"/>
        </pc:sldMkLst>
        <pc:spChg chg="mod">
          <ac:chgData name="Robin Mooney" userId="S::rmooney@allivet.com::0fce1be2-2e17-4a4a-98e0-2f70b89a12d2" providerId="AD" clId="Web-{BE1B8781-EF93-AE54-B755-A0263694C39D}" dt="2019-04-30T17:30:19.663" v="395" actId="20577"/>
          <ac:spMkLst>
            <pc:docMk/>
            <pc:sldMk cId="2822180297" sldId="392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31:00.961" v="443" actId="20577"/>
        <pc:sldMkLst>
          <pc:docMk/>
          <pc:sldMk cId="1171778081" sldId="393"/>
        </pc:sldMkLst>
        <pc:spChg chg="mod">
          <ac:chgData name="Robin Mooney" userId="S::rmooney@allivet.com::0fce1be2-2e17-4a4a-98e0-2f70b89a12d2" providerId="AD" clId="Web-{BE1B8781-EF93-AE54-B755-A0263694C39D}" dt="2019-04-30T17:31:00.961" v="443" actId="20577"/>
          <ac:spMkLst>
            <pc:docMk/>
            <pc:sldMk cId="1171778081" sldId="393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31:50.791" v="460" actId="20577"/>
        <pc:sldMkLst>
          <pc:docMk/>
          <pc:sldMk cId="278430737" sldId="394"/>
        </pc:sldMkLst>
        <pc:spChg chg="mod">
          <ac:chgData name="Robin Mooney" userId="S::rmooney@allivet.com::0fce1be2-2e17-4a4a-98e0-2f70b89a12d2" providerId="AD" clId="Web-{BE1B8781-EF93-AE54-B755-A0263694C39D}" dt="2019-04-30T17:31:50.791" v="460" actId="20577"/>
          <ac:spMkLst>
            <pc:docMk/>
            <pc:sldMk cId="278430737" sldId="394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34:55.203" v="504" actId="20577"/>
        <pc:sldMkLst>
          <pc:docMk/>
          <pc:sldMk cId="2255413810" sldId="395"/>
        </pc:sldMkLst>
        <pc:spChg chg="mod">
          <ac:chgData name="Robin Mooney" userId="S::rmooney@allivet.com::0fce1be2-2e17-4a4a-98e0-2f70b89a12d2" providerId="AD" clId="Web-{BE1B8781-EF93-AE54-B755-A0263694C39D}" dt="2019-04-30T17:34:55.203" v="504" actId="20577"/>
          <ac:spMkLst>
            <pc:docMk/>
            <pc:sldMk cId="2255413810" sldId="395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7:35:22.048" v="512" actId="20577"/>
        <pc:sldMkLst>
          <pc:docMk/>
          <pc:sldMk cId="846405295" sldId="396"/>
        </pc:sldMkLst>
        <pc:spChg chg="mod">
          <ac:chgData name="Robin Mooney" userId="S::rmooney@allivet.com::0fce1be2-2e17-4a4a-98e0-2f70b89a12d2" providerId="AD" clId="Web-{BE1B8781-EF93-AE54-B755-A0263694C39D}" dt="2019-04-30T17:35:22.048" v="512" actId="20577"/>
          <ac:spMkLst>
            <pc:docMk/>
            <pc:sldMk cId="846405295" sldId="396"/>
            <ac:spMk id="12" creationId="{B4FDDE62-5E30-46D0-BA19-1D9A9E9CBB09}"/>
          </ac:spMkLst>
        </pc:spChg>
      </pc:sldChg>
      <pc:sldChg chg="modSp">
        <pc:chgData name="Robin Mooney" userId="S::rmooney@allivet.com::0fce1be2-2e17-4a4a-98e0-2f70b89a12d2" providerId="AD" clId="Web-{BE1B8781-EF93-AE54-B755-A0263694C39D}" dt="2019-04-30T18:23:52.493" v="880" actId="20577"/>
        <pc:sldMkLst>
          <pc:docMk/>
          <pc:sldMk cId="4194068737" sldId="397"/>
        </pc:sldMkLst>
        <pc:spChg chg="mod">
          <ac:chgData name="Robin Mooney" userId="S::rmooney@allivet.com::0fce1be2-2e17-4a4a-98e0-2f70b89a12d2" providerId="AD" clId="Web-{BE1B8781-EF93-AE54-B755-A0263694C39D}" dt="2019-04-30T18:23:52.493" v="880" actId="20577"/>
          <ac:spMkLst>
            <pc:docMk/>
            <pc:sldMk cId="4194068737" sldId="397"/>
            <ac:spMk id="12" creationId="{B4FDDE62-5E30-46D0-BA19-1D9A9E9CBB09}"/>
          </ac:spMkLst>
        </pc:spChg>
      </pc:sldChg>
      <pc:sldChg chg="modSp ord">
        <pc:chgData name="Robin Mooney" userId="S::rmooney@allivet.com::0fce1be2-2e17-4a4a-98e0-2f70b89a12d2" providerId="AD" clId="Web-{BE1B8781-EF93-AE54-B755-A0263694C39D}" dt="2019-04-30T20:17:22.880" v="1505"/>
        <pc:sldMkLst>
          <pc:docMk/>
          <pc:sldMk cId="2008653849" sldId="398"/>
        </pc:sldMkLst>
        <pc:spChg chg="mod">
          <ac:chgData name="Robin Mooney" userId="S::rmooney@allivet.com::0fce1be2-2e17-4a4a-98e0-2f70b89a12d2" providerId="AD" clId="Web-{BE1B8781-EF93-AE54-B755-A0263694C39D}" dt="2019-04-30T19:35:11.389" v="1172" actId="20577"/>
          <ac:spMkLst>
            <pc:docMk/>
            <pc:sldMk cId="2008653849" sldId="398"/>
            <ac:spMk id="8" creationId="{4DAD613C-DCCC-4124-9B8B-0654F560A66C}"/>
          </ac:spMkLst>
        </pc:spChg>
      </pc:sldChg>
      <pc:sldChg chg="modSp add del replId">
        <pc:chgData name="Robin Mooney" userId="S::rmooney@allivet.com::0fce1be2-2e17-4a4a-98e0-2f70b89a12d2" providerId="AD" clId="Web-{BE1B8781-EF93-AE54-B755-A0263694C39D}" dt="2019-04-30T20:25:11.069" v="1620"/>
        <pc:sldMkLst>
          <pc:docMk/>
          <pc:sldMk cId="1327058824" sldId="399"/>
        </pc:sldMkLst>
        <pc:picChg chg="mod">
          <ac:chgData name="Robin Mooney" userId="S::rmooney@allivet.com::0fce1be2-2e17-4a4a-98e0-2f70b89a12d2" providerId="AD" clId="Web-{BE1B8781-EF93-AE54-B755-A0263694C39D}" dt="2019-04-30T20:24:13.756" v="1609" actId="1076"/>
          <ac:picMkLst>
            <pc:docMk/>
            <pc:sldMk cId="1327058824" sldId="399"/>
            <ac:picMk id="5" creationId="{B9417AD2-09C0-4D6F-8E97-280664AB3F95}"/>
          </ac:picMkLst>
        </pc:picChg>
      </pc:sldChg>
      <pc:sldChg chg="add del replId">
        <pc:chgData name="Robin Mooney" userId="S::rmooney@allivet.com::0fce1be2-2e17-4a4a-98e0-2f70b89a12d2" providerId="AD" clId="Web-{BE1B8781-EF93-AE54-B755-A0263694C39D}" dt="2019-04-30T20:25:01.710" v="1619"/>
        <pc:sldMkLst>
          <pc:docMk/>
          <pc:sldMk cId="656235241" sldId="400"/>
        </pc:sldMkLst>
      </pc:sldChg>
    </pc:docChg>
  </pc:docChgLst>
  <pc:docChgLst>
    <pc:chgData name="Robin Mooney" userId="S::rmooney@allivet.com::0fce1be2-2e17-4a4a-98e0-2f70b89a12d2" providerId="AD" clId="Web-{4FB38EB9-3330-57DD-B18C-BA6B3E0F7266}"/>
    <pc:docChg chg="modSld">
      <pc:chgData name="Robin Mooney" userId="S::rmooney@allivet.com::0fce1be2-2e17-4a4a-98e0-2f70b89a12d2" providerId="AD" clId="Web-{4FB38EB9-3330-57DD-B18C-BA6B3E0F7266}" dt="2019-04-30T21:09:42.772" v="15" actId="20577"/>
      <pc:docMkLst>
        <pc:docMk/>
      </pc:docMkLst>
      <pc:sldChg chg="modSp">
        <pc:chgData name="Robin Mooney" userId="S::rmooney@allivet.com::0fce1be2-2e17-4a4a-98e0-2f70b89a12d2" providerId="AD" clId="Web-{4FB38EB9-3330-57DD-B18C-BA6B3E0F7266}" dt="2019-04-30T21:09:42.772" v="14" actId="20577"/>
        <pc:sldMkLst>
          <pc:docMk/>
          <pc:sldMk cId="4210318607" sldId="351"/>
        </pc:sldMkLst>
        <pc:spChg chg="mod">
          <ac:chgData name="Robin Mooney" userId="S::rmooney@allivet.com::0fce1be2-2e17-4a4a-98e0-2f70b89a12d2" providerId="AD" clId="Web-{4FB38EB9-3330-57DD-B18C-BA6B3E0F7266}" dt="2019-04-30T21:09:42.772" v="14" actId="20577"/>
          <ac:spMkLst>
            <pc:docMk/>
            <pc:sldMk cId="4210318607" sldId="351"/>
            <ac:spMk id="8" creationId="{4DAD613C-DCCC-4124-9B8B-0654F560A66C}"/>
          </ac:spMkLst>
        </pc:spChg>
      </pc:sldChg>
    </pc:docChg>
  </pc:docChgLst>
  <pc:docChgLst>
    <pc:chgData name="Receiving 1" userId="S::receiving1@allivet.com::d4558429-5fa3-4898-8bd8-7049c88ade3f" providerId="AD" clId="Web-{B56278E3-6F54-F34B-D412-A81A95AF8961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Full Scope of Medication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Allergy &amp; Antihistamines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Antibiotics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Anti-Cancer &amp; Tumor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Anti-Fungal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Anxiety &amp; Behavior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Arthritis Pain &amp; Anti-</a:t>
            </a:r>
            <a:r>
              <a:rPr lang="en-US" u="none" dirty="0" err="1"/>
              <a:t>Inflamatory</a:t>
            </a:r>
            <a:endParaRPr lang="en-US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Asthma &amp; Respiratory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Colic &amp; Musculoskeletal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Cushing’s Disease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Diabetes &amp; Insulin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Diagnostic Devices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Digestive Track, Liver, &amp; Pancreas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Ear Medication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Epilepsy &amp; Seizure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Estrus &amp; Luteolytic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Eye Medication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Heart &amp; Blood Pressure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Heartworm Preventatives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Immune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Injectable Vitamins &amp; Electrolytes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Parasite Internal &amp; External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Sedatives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Skin Irritation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Syringes &amp; Needles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Thyroid &amp; Hormone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Urinary Tract &amp; Kidney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Wound Care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32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49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30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Transitions per point.</a:t>
            </a:r>
          </a:p>
          <a:p>
            <a:endParaRPr lang="en-US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Additional Information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none" dirty="0"/>
              <a:t>Should clients call regarding a medication they have received and would like to receive again confirm with the pharmacy that we have </a:t>
            </a:r>
            <a:r>
              <a:rPr lang="en-US" u="none" dirty="0" err="1"/>
              <a:t>instock</a:t>
            </a:r>
            <a:endParaRPr lang="en-US" u="none" dirty="0"/>
          </a:p>
          <a:p>
            <a:pPr marL="628650" lvl="1" indent="-171450">
              <a:buFontTx/>
              <a:buChar char="-"/>
            </a:pPr>
            <a:r>
              <a:rPr lang="en-US" u="none" dirty="0"/>
              <a:t>You will need to get a description of what the client has received before contacting the pharmacy </a:t>
            </a:r>
          </a:p>
          <a:p>
            <a:pPr marL="1085850" lvl="2" indent="-171450">
              <a:buFontTx/>
              <a:buChar char="-"/>
            </a:pPr>
            <a:r>
              <a:rPr lang="en-US" u="none" dirty="0"/>
              <a:t>Color</a:t>
            </a:r>
          </a:p>
          <a:p>
            <a:pPr marL="1085850" lvl="2" indent="-171450">
              <a:buFontTx/>
              <a:buChar char="-"/>
            </a:pPr>
            <a:r>
              <a:rPr lang="en-US" u="none" dirty="0"/>
              <a:t>Shape</a:t>
            </a:r>
          </a:p>
          <a:p>
            <a:pPr marL="1085850" lvl="2" indent="-171450">
              <a:buFontTx/>
              <a:buChar char="-"/>
            </a:pPr>
            <a:r>
              <a:rPr lang="en-US" u="none" dirty="0"/>
              <a:t>Type of medication (tablet, capsule, </a:t>
            </a:r>
            <a:r>
              <a:rPr lang="en-US" u="none" dirty="0" err="1"/>
              <a:t>ect</a:t>
            </a:r>
            <a:r>
              <a:rPr lang="en-US" u="none" dirty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47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none" dirty="0"/>
              <a:t>Generic drugs are manufactured by different companies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6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77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57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22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33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 dirty="0"/>
              <a:t>Transitions per point.</a:t>
            </a:r>
          </a:p>
          <a:p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14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Each number has a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50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681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TRANSITIONS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u="sng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Each number has a transition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59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56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0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740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736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94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98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TRANSITIONS</a:t>
            </a:r>
          </a:p>
          <a:p>
            <a:endParaRPr lang="en-US" u="sng" dirty="0"/>
          </a:p>
          <a:p>
            <a:r>
              <a:rPr lang="en-US" u="none" dirty="0"/>
              <a:t>Transition 1= After reading the tablet definition</a:t>
            </a:r>
          </a:p>
          <a:p>
            <a:r>
              <a:rPr lang="en-US" u="none" dirty="0"/>
              <a:t>Transition 2= After reading the definition of a caplet </a:t>
            </a:r>
          </a:p>
          <a:p>
            <a:r>
              <a:rPr lang="en-US" u="none" dirty="0"/>
              <a:t>Transition 3= After reading the definition of a chewable tablet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60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TRANSITIONS</a:t>
            </a:r>
          </a:p>
          <a:p>
            <a:endParaRPr lang="en-US" u="sng" dirty="0"/>
          </a:p>
          <a:p>
            <a:r>
              <a:rPr lang="en-US" u="none" dirty="0"/>
              <a:t>Transition 1= After reading the tablet definition</a:t>
            </a:r>
          </a:p>
          <a:p>
            <a:r>
              <a:rPr lang="en-US" u="none" dirty="0"/>
              <a:t>Transition 2= After reading the definition of a caplet </a:t>
            </a:r>
          </a:p>
          <a:p>
            <a:r>
              <a:rPr lang="en-US" u="none" dirty="0"/>
              <a:t>Transition 3= After reading the definition of a chewable tablet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2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TRANSITIONS</a:t>
            </a:r>
          </a:p>
          <a:p>
            <a:endParaRPr lang="en-US" u="sng" dirty="0"/>
          </a:p>
          <a:p>
            <a:r>
              <a:rPr lang="en-US" u="none" dirty="0"/>
              <a:t>Transition 1= After reading Topical suspensions</a:t>
            </a:r>
          </a:p>
          <a:p>
            <a:r>
              <a:rPr lang="en-US" u="none" dirty="0"/>
              <a:t>Transition 2= After reading Oral suspensions</a:t>
            </a:r>
          </a:p>
          <a:p>
            <a:r>
              <a:rPr lang="en-US" u="none" dirty="0"/>
              <a:t>Transition 3= After reading Ophthalmic Suspensions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0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5/10/2019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Pharmaceutical Knowledge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B81C45-B77B-4C4F-A314-21FB69200DA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r="12436"/>
          <a:stretch>
            <a:fillRect/>
          </a:stretch>
        </p:blipFill>
        <p:spPr>
          <a:xfrm>
            <a:off x="0" y="-26126"/>
            <a:ext cx="4023360" cy="4745736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8" y="1721851"/>
            <a:ext cx="4023360" cy="1275906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1AF8552-F847-4C4A-AD67-FDC4ED2548B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16" y="-1"/>
            <a:ext cx="3584883" cy="4719611"/>
          </a:xfrm>
        </p:spPr>
      </p:pic>
    </p:spTree>
    <p:extLst>
      <p:ext uri="{BB962C8B-B14F-4D97-AF65-F5344CB8AC3E}">
        <p14:creationId xmlns:p14="http://schemas.microsoft.com/office/powerpoint/2010/main" val="33755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337034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760" lvl="1" indent="0" algn="ctr">
              <a:buNone/>
            </a:pPr>
            <a:r>
              <a:rPr lang="en-US" u="sng" dirty="0"/>
              <a:t>Capsules</a:t>
            </a:r>
          </a:p>
          <a:p>
            <a:pPr marL="45720" indent="0">
              <a:buNone/>
            </a:pPr>
            <a:r>
              <a:rPr lang="en-US" dirty="0"/>
              <a:t>Capsule: A water soluble shell which is filled with the medication.</a:t>
            </a:r>
          </a:p>
          <a:p>
            <a:pPr>
              <a:buChar char="•"/>
            </a:pPr>
            <a:r>
              <a:rPr lang="en-US" dirty="0"/>
              <a:t>Easy to swallow and usually allow for fast release of the medication</a:t>
            </a:r>
            <a:endParaRPr lang="en-US" dirty="0">
              <a:cs typeface="Calibri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46139C2-7DCE-4068-9907-65DE9E2BAE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2095" y="1714500"/>
            <a:ext cx="4115081" cy="411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50C0E-5845-482C-8C92-400BD309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5346" y="1898789"/>
            <a:ext cx="1972654" cy="20468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44E18-D8A2-49EF-9ABD-25131559A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61" y="1979751"/>
            <a:ext cx="2080185" cy="2080185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337034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760" lvl="1" indent="0" algn="ctr">
              <a:buNone/>
            </a:pPr>
            <a:r>
              <a:rPr lang="en-US" u="sng" dirty="0"/>
              <a:t>Suspensions</a:t>
            </a:r>
          </a:p>
          <a:p>
            <a:pPr marL="45720" indent="0">
              <a:buNone/>
            </a:pPr>
            <a:r>
              <a:rPr lang="en-US" dirty="0"/>
              <a:t>Suspension: A way to deliver solid medications in liquid form. </a:t>
            </a:r>
            <a:endParaRPr lang="en-US">
              <a:cs typeface="Calibri"/>
            </a:endParaRPr>
          </a:p>
          <a:p>
            <a:pPr>
              <a:buChar char="•"/>
            </a:pPr>
            <a:r>
              <a:rPr lang="en-US" dirty="0"/>
              <a:t>Allivet carries each of the different forms of suspension: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sz="2000" dirty="0"/>
              <a:t>Topical Suspensions</a:t>
            </a:r>
            <a:endParaRPr lang="en-US" sz="2000">
              <a:cs typeface="Calibri"/>
            </a:endParaRPr>
          </a:p>
          <a:p>
            <a:pPr lvl="1">
              <a:buChar char="•"/>
            </a:pPr>
            <a:r>
              <a:rPr lang="en-US" sz="2000" dirty="0"/>
              <a:t>Oral Suspensions</a:t>
            </a:r>
            <a:endParaRPr lang="en-US" sz="2000"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000" dirty="0"/>
              <a:t>Ophthalmic Suspensions </a:t>
            </a:r>
            <a:endParaRPr lang="en-US" sz="2000" dirty="0"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75B1E9-680D-4799-B472-8A076E3BA8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896" y="4026598"/>
            <a:ext cx="2260900" cy="25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337034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760" lvl="1" indent="0" algn="ctr">
              <a:buNone/>
            </a:pPr>
            <a:r>
              <a:rPr lang="en-US" u="sng" dirty="0"/>
              <a:t>Injectables</a:t>
            </a:r>
          </a:p>
          <a:p>
            <a:pPr marL="45720" indent="0">
              <a:buNone/>
            </a:pPr>
            <a:r>
              <a:rPr lang="en-US" dirty="0"/>
              <a:t>Injectables: Liquid medication put into the animal's body using a needle. </a:t>
            </a:r>
          </a:p>
          <a:p>
            <a:pPr>
              <a:buFont typeface="Arial" pitchFamily="34" charset="0"/>
              <a:buChar char="•"/>
            </a:pPr>
            <a:r>
              <a:rPr lang="en-US" dirty="0" err="1"/>
              <a:t>Allivet</a:t>
            </a:r>
            <a:r>
              <a:rPr lang="en-US" dirty="0"/>
              <a:t> carries both injectables and IV solutions.</a:t>
            </a:r>
            <a:endParaRPr lang="en-US" dirty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Some solutions, and injectables are meant to be given subcutaneously (under the skin), or intramuscularly (in the muscle). 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120732-8D4A-4D1F-894C-2807E763C3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38869" y="1790021"/>
            <a:ext cx="1984001" cy="28074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9E663-8163-4FF4-859D-DFADED80C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842" y="1655483"/>
            <a:ext cx="2396108" cy="368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9391" y="1714500"/>
            <a:ext cx="5491642" cy="36119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760" lvl="1" indent="0" algn="just">
              <a:buNone/>
            </a:pPr>
            <a:r>
              <a:rPr lang="en-US" u="sng" dirty="0"/>
              <a:t>Aerosols</a:t>
            </a:r>
            <a:endParaRPr lang="en-US"/>
          </a:p>
          <a:p>
            <a:pPr marL="45720" indent="0" algn="just">
              <a:buNone/>
            </a:pPr>
            <a:r>
              <a:rPr lang="en-US" dirty="0"/>
              <a:t>Aerosols: a substance enclosed under pressure and able to be released as a fine spray, typically by means of a propellant gas.</a:t>
            </a:r>
            <a:endParaRPr lang="en-US" dirty="0">
              <a:cs typeface="Calibri"/>
            </a:endParaRPr>
          </a:p>
          <a:p>
            <a:pPr marL="388620" indent="-342900" algn="just">
              <a:buChar char="•"/>
            </a:pPr>
            <a:r>
              <a:rPr lang="en-US" dirty="0"/>
              <a:t>All aerosols must be shipped via </a:t>
            </a:r>
            <a:r>
              <a:rPr lang="en-US" dirty="0" err="1"/>
              <a:t>Fedex</a:t>
            </a:r>
            <a:r>
              <a:rPr lang="en-US" dirty="0"/>
              <a:t> Ground </a:t>
            </a:r>
            <a:endParaRPr lang="en-US" dirty="0">
              <a:cs typeface="Calibri"/>
            </a:endParaRPr>
          </a:p>
          <a:p>
            <a:pPr marL="708660" lvl="1" indent="-342900" algn="just">
              <a:buChar char="•"/>
            </a:pPr>
            <a:r>
              <a:rPr lang="en-US" sz="2000" dirty="0"/>
              <a:t>Federal law does not allow pressurized gas canisters to be transported in airplanes.   </a:t>
            </a:r>
            <a:endParaRPr lang="en-US" sz="2000">
              <a:cs typeface="Calibri"/>
            </a:endParaRP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0A5CAD-F397-4B1A-98BB-FD5A3987CD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55730" y="1819620"/>
            <a:ext cx="2933682" cy="2408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0E287F-9E7F-4BE6-A382-3431DF2E9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382" y="1963964"/>
            <a:ext cx="1236299" cy="22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0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Identifying Medications</a:t>
            </a:r>
          </a:p>
        </p:txBody>
      </p:sp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Identifying Medications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87123" y="1108331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Helping a Customer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E350E43-5109-407B-A193-75D05F7FC8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68444" y="2281278"/>
            <a:ext cx="4572000" cy="264694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499"/>
            <a:ext cx="5337034" cy="4852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 dirty="0"/>
              <a:t>Typically, customers already know which medication they are looking to purchase. Occasionally though, customers will need guidance.</a:t>
            </a:r>
            <a:endParaRPr lang="en-US" dirty="0">
              <a:cs typeface="Calibri"/>
            </a:endParaRPr>
          </a:p>
          <a:p>
            <a:pPr algn="just">
              <a:buFont typeface="Arial"/>
              <a:buChar char="•"/>
            </a:pPr>
            <a:r>
              <a:rPr lang="en-US" dirty="0">
                <a:cs typeface="Calibri"/>
              </a:rPr>
              <a:t>How to identify which medication is needed? </a:t>
            </a:r>
          </a:p>
          <a:p>
            <a:pPr lvl="1" algn="just">
              <a:buChar char="•"/>
            </a:pPr>
            <a:r>
              <a:rPr lang="en-US" sz="2000" dirty="0">
                <a:cs typeface="Calibri"/>
              </a:rPr>
              <a:t>Verify what kind of pet this is for  </a:t>
            </a:r>
          </a:p>
          <a:p>
            <a:pPr lvl="1" algn="just">
              <a:buChar char="•"/>
            </a:pPr>
            <a:r>
              <a:rPr lang="en-US" sz="2000" dirty="0">
                <a:cs typeface="Calibri"/>
              </a:rPr>
              <a:t>Guide them through the website using the information given to you  </a:t>
            </a:r>
          </a:p>
          <a:p>
            <a:pPr lvl="1" algn="just">
              <a:buChar char="•"/>
            </a:pPr>
            <a:r>
              <a:rPr lang="en-US" sz="2000" dirty="0">
                <a:cs typeface="Calibri"/>
              </a:rPr>
              <a:t>Advise them they should be able to locate the most suitable medication for their pet here.   </a:t>
            </a:r>
          </a:p>
          <a:p>
            <a:pPr lvl="1" algn="just">
              <a:buChar char="•"/>
            </a:pPr>
            <a:r>
              <a:rPr lang="en-US" sz="2000" dirty="0">
                <a:cs typeface="Calibri"/>
              </a:rPr>
              <a:t>Always advise them to contact their veterinarian to confirm that this would be a suitable medication for their pet</a:t>
            </a:r>
          </a:p>
          <a:p>
            <a:pPr marL="502920" indent="-457200">
              <a:buFont typeface="Calibri Light"/>
              <a:buAutoNum type="arabicPeriod"/>
            </a:pP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81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Identifying Medications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87123" y="1108331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Helping a Customer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499"/>
            <a:ext cx="4392706" cy="4852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Medications come in different shapes, colors, and sizes. These can even vary for the same medication depending on who manufactures it. </a:t>
            </a:r>
          </a:p>
          <a:p>
            <a:pPr marL="45720" indent="0">
              <a:buNone/>
            </a:pPr>
            <a:r>
              <a:rPr lang="en-US" dirty="0"/>
              <a:t>Example: 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Tablets can vary in shape: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Round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Square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Oval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Triangle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Capsules can vary in color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026" name="Picture 2" descr="Image result for tablet shapes">
            <a:extLst>
              <a:ext uri="{FF2B5EF4-FFF2-40B4-BE49-F238E27FC236}">
                <a16:creationId xmlns:a16="http://schemas.microsoft.com/office/drawing/2014/main" id="{2638AFE6-2BF1-4FC9-8920-0A22C882DE3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4499"/>
            <a:ext cx="3198907" cy="240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7C9FBE3C-AB30-446F-87BF-B232EB65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23" y="4200412"/>
            <a:ext cx="3198907" cy="213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6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Cold shipping vs Cold Storage</a:t>
            </a:r>
          </a:p>
        </p:txBody>
      </p:sp>
    </p:spTree>
    <p:extLst>
      <p:ext uri="{BB962C8B-B14F-4D97-AF65-F5344CB8AC3E}">
        <p14:creationId xmlns:p14="http://schemas.microsoft.com/office/powerpoint/2010/main" val="256224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Cold shipping vs cold storage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C9AA320-BBC7-42C3-9338-12B1C15AA4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714500"/>
            <a:ext cx="4572000" cy="4462272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316EA5-F7C5-4ADD-88EC-0B5853643C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572000" cy="446227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45720" indent="0">
              <a:buNone/>
            </a:pPr>
            <a:r>
              <a:rPr lang="en-US" dirty="0"/>
              <a:t>Many of our liquid items will need to either be shipped with non-sweat cold packs, or, stored within the refrigerator once they are opened due to being exposed to different bacteria or being oxygenized.</a:t>
            </a:r>
          </a:p>
          <a:p>
            <a:pPr marL="45720" indent="0" algn="ctr">
              <a:buNone/>
            </a:pPr>
            <a:r>
              <a:rPr lang="en-US" dirty="0"/>
              <a:t>Cold Shipping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Items that are marked online with a blue thermometer are items that NEED to be shipped cold. </a:t>
            </a:r>
            <a:endParaRPr lang="en-US" dirty="0">
              <a:cs typeface="Calibri"/>
            </a:endParaRPr>
          </a:p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These are items that are stored 24/7 in a refrigerator and will not be viable should they be kept out of the cold for long periods of time.</a:t>
            </a:r>
            <a:endParaRPr lang="en-US" dirty="0">
              <a:cs typeface="Calibri"/>
            </a:endParaRPr>
          </a:p>
          <a:p>
            <a:pPr marL="45720" indent="0" algn="ctr">
              <a:buNone/>
            </a:pPr>
            <a:r>
              <a:rPr lang="en-US" dirty="0"/>
              <a:t>Cold Storage</a:t>
            </a:r>
          </a:p>
          <a:p>
            <a:pPr>
              <a:buChar char="•"/>
            </a:pPr>
            <a:r>
              <a:rPr lang="en-US" dirty="0"/>
              <a:t>Items which are not marked with this a blue thermometer are safe to be shipped without the additional cold shipping precautions. 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Many of these items will indicate how you should store them within the “Product Overview” table.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843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Basic Pharmacy Regulations</a:t>
            </a:r>
          </a:p>
        </p:txBody>
      </p:sp>
    </p:spTree>
    <p:extLst>
      <p:ext uri="{BB962C8B-B14F-4D97-AF65-F5344CB8AC3E}">
        <p14:creationId xmlns:p14="http://schemas.microsoft.com/office/powerpoint/2010/main" val="3128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Medication Types</a:t>
            </a:r>
          </a:p>
        </p:txBody>
      </p:sp>
    </p:spTree>
    <p:extLst>
      <p:ext uri="{BB962C8B-B14F-4D97-AF65-F5344CB8AC3E}">
        <p14:creationId xmlns:p14="http://schemas.microsoft.com/office/powerpoint/2010/main" val="399015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Basic Pharmacy Regulation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87123" y="1108331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a RX?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499"/>
            <a:ext cx="5337034" cy="485255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b="1" dirty="0"/>
              <a:t>Rx</a:t>
            </a:r>
            <a:r>
              <a:rPr lang="en-US" dirty="0"/>
              <a:t>:  Denotes a medical prescription. The symbol "Rx" is usually said to stand for the Latin word "recipe" meaning "to take." It is customarily part of the superscription (heading) of a prescription.</a:t>
            </a:r>
          </a:p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Prescriptions are REQUIRED for many of </a:t>
            </a:r>
            <a:r>
              <a:rPr lang="en-US" err="1"/>
              <a:t>Allivet’s</a:t>
            </a:r>
            <a:r>
              <a:rPr lang="en-US" dirty="0"/>
              <a:t> medications.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Orders with Rx medications without having a valid prescription on file will NOT be shipped out.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>
                <a:cs typeface="Calibri"/>
              </a:rPr>
              <a:t>This is the official way for a veterinarian to provide a pharmacy, and their customer instructions on what medications to dispense, how and how often they should be administered.</a:t>
            </a: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1B2FD-5FBE-448C-ADF3-E3BD2E6B71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9052" y="2128794"/>
            <a:ext cx="35909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Basic Pharmacy Regulation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87123" y="1108331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is acceptable?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9144000" cy="821872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dirty="0"/>
              <a:t>Clients will need to have their veterinary’s authorization prior to any shipment of a prescription item. However not all forms of authorization are acceptable.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5A570ED-BDA9-474F-A4D8-B88494ECA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836191"/>
              </p:ext>
            </p:extLst>
          </p:nvPr>
        </p:nvGraphicFramePr>
        <p:xfrm>
          <a:off x="2032000" y="2650672"/>
          <a:ext cx="8128000" cy="27635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5977445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623433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Acceptable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 dirty="0"/>
                        <a:t>Not Acceptable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68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Veterinarian verbal authorization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 verbally advising this was approved by the vet.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420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Veterinarian faxing the prescription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 faxing the prescription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778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Veterinarian emailing the prescription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 emailing the prescription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936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Client mailing the ORIGINAL prescription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Client mailing a copy of the prescription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213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International prescriptions from the client or the veterinarian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International prescriptions NOT written in English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283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573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Basic Pharmacy Regulation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87123" y="1108331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to get a RX to us?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788CC-D6E8-466F-920E-B0F0A984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88257"/>
            <a:ext cx="9144000" cy="44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55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Basic Pharmacy Regulation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499"/>
            <a:ext cx="5337034" cy="4686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Under </a:t>
            </a:r>
            <a:r>
              <a:rPr lang="en-US" b="1" dirty="0"/>
              <a:t>NO </a:t>
            </a:r>
            <a:r>
              <a:rPr lang="en-US" dirty="0"/>
              <a:t>circumstance do we: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Give any form of medical advice to a customer.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Make any suggestions or recommendations of products to customers.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Speak to customers regarding what dosing their veterinarian has authorized for their pet. 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C46DAEB-66CA-4C40-87B9-787E3484A7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8950" y="2483030"/>
            <a:ext cx="38290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Common Medications</a:t>
            </a:r>
          </a:p>
        </p:txBody>
      </p:sp>
    </p:spTree>
    <p:extLst>
      <p:ext uri="{BB962C8B-B14F-4D97-AF65-F5344CB8AC3E}">
        <p14:creationId xmlns:p14="http://schemas.microsoft.com/office/powerpoint/2010/main" val="403526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Common Medications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33368"/>
            <a:ext cx="3369334" cy="44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02920" indent="-457200">
              <a:buFont typeface="+mj-lt"/>
              <a:buAutoNum type="arabicPeriod"/>
            </a:pPr>
            <a:r>
              <a:rPr lang="en-US" err="1"/>
              <a:t>Vetmedin</a:t>
            </a:r>
            <a:endParaRPr lang="en-US"/>
          </a:p>
          <a:p>
            <a:pPr lvl="1">
              <a:buChar char="•"/>
            </a:pPr>
            <a:r>
              <a:rPr lang="en-US" dirty="0"/>
              <a:t>Heart Failure Medication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err="1"/>
              <a:t>Apoquel</a:t>
            </a:r>
            <a:endParaRPr lang="en-US"/>
          </a:p>
          <a:p>
            <a:pPr lvl="1">
              <a:buChar char="•"/>
            </a:pPr>
            <a:r>
              <a:rPr lang="en-US" dirty="0"/>
              <a:t>Allergy Medication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err="1"/>
              <a:t>Bravecto</a:t>
            </a:r>
            <a:endParaRPr lang="en-US"/>
          </a:p>
          <a:p>
            <a:pPr lvl="1">
              <a:buChar char="•"/>
            </a:pPr>
            <a:r>
              <a:rPr lang="en-US" dirty="0"/>
              <a:t>Flea and Tick Medication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err="1"/>
              <a:t>Heartgard</a:t>
            </a:r>
            <a:r>
              <a:rPr lang="en-US" dirty="0"/>
              <a:t> Plus</a:t>
            </a:r>
          </a:p>
          <a:p>
            <a:pPr lvl="1">
              <a:buChar char="•"/>
            </a:pPr>
            <a:r>
              <a:rPr lang="en-US" dirty="0"/>
              <a:t>Heartworm Preventative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err="1"/>
              <a:t>Vetoryl</a:t>
            </a:r>
            <a:endParaRPr lang="en-US"/>
          </a:p>
          <a:p>
            <a:pPr lvl="1">
              <a:buChar char="•"/>
            </a:pPr>
            <a:r>
              <a:rPr lang="en-US" dirty="0"/>
              <a:t>Cushing’s Medication</a:t>
            </a:r>
            <a:endParaRPr lang="en-US" dirty="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69A10-E4C2-4EEE-9AF7-24BA097B0522}"/>
              </a:ext>
            </a:extLst>
          </p:cNvPr>
          <p:cNvSpPr txBox="1"/>
          <p:nvPr/>
        </p:nvSpPr>
        <p:spPr>
          <a:xfrm>
            <a:off x="5561703" y="1195864"/>
            <a:ext cx="25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10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326200-549F-4F03-BAAA-16F6BC85D3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04242" y="1839024"/>
            <a:ext cx="996664" cy="1291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90BDE6-9A95-4E2C-AF95-89E36FC94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461" y="3130476"/>
            <a:ext cx="2001941" cy="1261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C7B945-BC73-477F-9E4C-78E221FDC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362" y="1733368"/>
            <a:ext cx="771525" cy="167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4E731D-1E5E-449D-AB7C-364F5656A6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3654" y="4515119"/>
            <a:ext cx="1475193" cy="1526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176C18-BD3E-4BBF-B037-BA31167998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4569" y="4645248"/>
            <a:ext cx="2091109" cy="15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9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Common Medications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33368"/>
            <a:ext cx="3369334" cy="44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02920" indent="-457200">
              <a:buAutoNum type="arabicPeriod" startAt="6"/>
            </a:pPr>
            <a:r>
              <a:rPr lang="en-US" dirty="0"/>
              <a:t>Carprofen</a:t>
            </a:r>
          </a:p>
          <a:p>
            <a:pPr lvl="1">
              <a:buChar char="•"/>
            </a:pPr>
            <a:r>
              <a:rPr lang="en-US" dirty="0"/>
              <a:t>Pain/Anti-</a:t>
            </a:r>
            <a:r>
              <a:rPr lang="en-US" err="1"/>
              <a:t>Inflamatory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502920" indent="-457200">
              <a:buAutoNum type="arabicPeriod" startAt="7"/>
            </a:pPr>
            <a:r>
              <a:rPr lang="en-US" err="1"/>
              <a:t>Vetsulin</a:t>
            </a:r>
            <a:endParaRPr lang="en-US"/>
          </a:p>
          <a:p>
            <a:pPr lvl="1">
              <a:buChar char="•"/>
            </a:pPr>
            <a:r>
              <a:rPr lang="en-US" dirty="0"/>
              <a:t>Diabetes</a:t>
            </a:r>
            <a:endParaRPr lang="en-US" dirty="0">
              <a:cs typeface="Calibri"/>
            </a:endParaRPr>
          </a:p>
          <a:p>
            <a:pPr marL="502920" indent="-457200">
              <a:buAutoNum type="arabicPeriod" startAt="8"/>
            </a:pPr>
            <a:r>
              <a:rPr lang="en-US" err="1"/>
              <a:t>Adequan</a:t>
            </a:r>
            <a:endParaRPr lang="en-US"/>
          </a:p>
          <a:p>
            <a:pPr lvl="1">
              <a:buChar char="•"/>
            </a:pPr>
            <a:r>
              <a:rPr lang="en-US" dirty="0"/>
              <a:t>Joint/Arthritis Medication </a:t>
            </a:r>
            <a:endParaRPr lang="en-US" dirty="0">
              <a:cs typeface="Calibri"/>
            </a:endParaRPr>
          </a:p>
          <a:p>
            <a:pPr marL="502920" indent="-457200">
              <a:buAutoNum type="arabicPeriod" startAt="9"/>
            </a:pPr>
            <a:r>
              <a:rPr lang="en-US" dirty="0"/>
              <a:t>Palladia</a:t>
            </a:r>
          </a:p>
          <a:p>
            <a:pPr lvl="1">
              <a:buChar char="•"/>
            </a:pPr>
            <a:r>
              <a:rPr lang="en-US" dirty="0"/>
              <a:t>Chemo Treatment</a:t>
            </a:r>
            <a:endParaRPr lang="en-US" dirty="0">
              <a:cs typeface="Calibri"/>
            </a:endParaRPr>
          </a:p>
          <a:p>
            <a:pPr marL="502920" indent="-457200">
              <a:buAutoNum type="arabicPeriod" startAt="10"/>
            </a:pPr>
            <a:r>
              <a:rPr lang="en-US" dirty="0"/>
              <a:t>Lactated Ringers</a:t>
            </a:r>
          </a:p>
          <a:p>
            <a:pPr lvl="1">
              <a:buChar char="•"/>
            </a:pPr>
            <a:r>
              <a:rPr lang="en-US" dirty="0"/>
              <a:t>Electrolytes 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969A10-E4C2-4EEE-9AF7-24BA097B0522}"/>
              </a:ext>
            </a:extLst>
          </p:cNvPr>
          <p:cNvSpPr txBox="1"/>
          <p:nvPr/>
        </p:nvSpPr>
        <p:spPr>
          <a:xfrm>
            <a:off x="5561703" y="1195864"/>
            <a:ext cx="259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 10 Cont.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948AE-11D2-4081-8EAF-19DE47511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82" y="3429000"/>
            <a:ext cx="1966680" cy="174570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A0DD8518-B9E0-4B79-8635-B17BF2441D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435775" y="1733368"/>
            <a:ext cx="1141449" cy="1856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987202-3EA6-426A-9C4E-0A2936CC6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4268" y="5039435"/>
            <a:ext cx="1966680" cy="14977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652E65-4E79-4BB5-AD82-23916B9CA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91056" y="4860792"/>
            <a:ext cx="792810" cy="1676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C0629C-DF7D-4001-BD09-E1B6F3F3A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1056" y="1733368"/>
            <a:ext cx="907270" cy="234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Controlled Substances</a:t>
            </a:r>
          </a:p>
        </p:txBody>
      </p:sp>
    </p:spTree>
    <p:extLst>
      <p:ext uri="{BB962C8B-B14F-4D97-AF65-F5344CB8AC3E}">
        <p14:creationId xmlns:p14="http://schemas.microsoft.com/office/powerpoint/2010/main" val="36754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Controlled Substances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33368"/>
            <a:ext cx="4199068" cy="44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Allivet is not federally licensed to dispense controlled substances.</a:t>
            </a:r>
          </a:p>
          <a:p>
            <a:pPr marL="45720" indent="0">
              <a:buNone/>
            </a:pPr>
            <a:r>
              <a:rPr lang="en-US" dirty="0"/>
              <a:t>Some of these controlled substances are powerful pain medications (narcotics), Barbiturates, and powerful psychotropics </a:t>
            </a:r>
          </a:p>
          <a:p>
            <a:pPr>
              <a:buChar char="•"/>
            </a:pPr>
            <a:r>
              <a:rPr lang="en-US" dirty="0"/>
              <a:t>Some of the commonly requested controlled substances are: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Tramadol</a:t>
            </a:r>
            <a:endParaRPr lang="en-US" dirty="0">
              <a:cs typeface="Calibri"/>
            </a:endParaRPr>
          </a:p>
          <a:p>
            <a:pPr lvl="2">
              <a:buChar char="•"/>
            </a:pPr>
            <a:r>
              <a:rPr lang="en-US" dirty="0"/>
              <a:t>Pain Medication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Phenobarbital</a:t>
            </a:r>
          </a:p>
          <a:p>
            <a:pPr lvl="2">
              <a:buChar char="•"/>
            </a:pPr>
            <a:r>
              <a:rPr lang="en-US" dirty="0"/>
              <a:t>Used for Seizures </a:t>
            </a:r>
            <a:endParaRPr lang="en-US" dirty="0">
              <a:cs typeface="Calibri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9A64815-6C0F-4BFF-85BF-3D8E5FEBCC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31496" y="1803965"/>
            <a:ext cx="2413866" cy="2413866"/>
          </a:xfrm>
          <a:prstGeom prst="rect">
            <a:avLst/>
          </a:prstGeom>
        </p:spPr>
      </p:pic>
      <p:pic>
        <p:nvPicPr>
          <p:cNvPr id="2050" name="Picture 2" descr="Image result for phenobarbital">
            <a:extLst>
              <a:ext uri="{FF2B5EF4-FFF2-40B4-BE49-F238E27FC236}">
                <a16:creationId xmlns:a16="http://schemas.microsoft.com/office/drawing/2014/main" id="{DD2ACB34-399C-44CF-B793-1D5541303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359" y="4114799"/>
            <a:ext cx="3311281" cy="213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65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Controlled Substances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33368"/>
            <a:ext cx="4952102" cy="44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Some items </a:t>
            </a:r>
            <a:r>
              <a:rPr lang="en-US" dirty="0" err="1"/>
              <a:t>Allivet</a:t>
            </a:r>
            <a:r>
              <a:rPr lang="en-US" dirty="0"/>
              <a:t> carries are considered controlled substances within some, but not all states</a:t>
            </a:r>
            <a:endParaRPr lang="en-US"/>
          </a:p>
          <a:p>
            <a:pPr lvl="1">
              <a:buFont typeface="Arial" panose="05000000000000000000" pitchFamily="2" charset="2"/>
              <a:buChar char="•"/>
            </a:pPr>
            <a:r>
              <a:rPr lang="en-US" dirty="0">
                <a:cs typeface="Calibri"/>
              </a:rPr>
              <a:t>We will not ship controlled substances to those states</a:t>
            </a:r>
          </a:p>
          <a:p>
            <a:pPr lvl="2">
              <a:buFont typeface="Arial" panose="05000000000000000000" pitchFamily="2" charset="2"/>
              <a:buChar char="•"/>
            </a:pPr>
            <a:r>
              <a:rPr lang="en-US" dirty="0" err="1">
                <a:cs typeface="Calibri"/>
              </a:rPr>
              <a:t>Proin</a:t>
            </a:r>
            <a:r>
              <a:rPr lang="en-US" dirty="0">
                <a:cs typeface="Calibri"/>
              </a:rPr>
              <a:t>:   Incontinence issues</a:t>
            </a:r>
          </a:p>
          <a:p>
            <a:pPr lvl="2">
              <a:buFont typeface="Arial" panose="05000000000000000000" pitchFamily="2" charset="2"/>
              <a:buChar char="•"/>
            </a:pPr>
            <a:r>
              <a:rPr lang="en-US" dirty="0">
                <a:cs typeface="Calibri"/>
              </a:rPr>
              <a:t>Gabapentin:  Pain and anti-seizure</a:t>
            </a:r>
          </a:p>
          <a:p>
            <a:pPr lvl="2">
              <a:buFont typeface="Arial" panose="05000000000000000000" pitchFamily="2" charset="2"/>
              <a:buChar char="•"/>
            </a:pPr>
            <a:r>
              <a:rPr lang="en-US" dirty="0">
                <a:cs typeface="Calibri"/>
              </a:rPr>
              <a:t>Rabies Vaccines (Rabvac-3): Rabies</a:t>
            </a:r>
          </a:p>
          <a:p>
            <a:pPr lvl="2">
              <a:buFont typeface="Arial" panose="05000000000000000000" pitchFamily="2" charset="2"/>
              <a:buChar char="•"/>
            </a:pPr>
            <a:r>
              <a:rPr lang="en-US" dirty="0">
                <a:cs typeface="Calibri"/>
              </a:rPr>
              <a:t>Tri-hist: Antihistamine and decongestant</a:t>
            </a:r>
          </a:p>
          <a:p>
            <a:pPr lvl="3">
              <a:buFont typeface="Arial" panose="05000000000000000000" pitchFamily="2" charset="2"/>
              <a:buChar char="•"/>
            </a:pPr>
            <a:endParaRPr lang="en-US" sz="1200" dirty="0">
              <a:cs typeface="Calibri"/>
            </a:endParaRPr>
          </a:p>
          <a:p>
            <a:pPr lvl="2">
              <a:buFont typeface="Arial" panose="05000000000000000000" pitchFamily="2" charset="2"/>
              <a:buChar char="•"/>
            </a:pPr>
            <a:endParaRPr lang="en-US" dirty="0">
              <a:cs typeface="Calibri"/>
            </a:endParaRPr>
          </a:p>
          <a:p>
            <a:pPr marL="685800" lvl="2" indent="0">
              <a:buNone/>
            </a:pPr>
            <a:endParaRPr lang="en-US" dirty="0">
              <a:cs typeface="Calibri"/>
            </a:endParaRPr>
          </a:p>
          <a:p>
            <a:pPr lvl="1">
              <a:buFont typeface="Arial" panose="05000000000000000000" pitchFamily="2" charset="2"/>
              <a:buChar char="•"/>
            </a:pPr>
            <a:endParaRPr lang="en-US" dirty="0">
              <a:cs typeface="Calibri"/>
            </a:endParaRPr>
          </a:p>
          <a:p>
            <a:pPr lvl="1">
              <a:buFont typeface="Arial" panose="05000000000000000000" pitchFamily="2" charset="2"/>
              <a:buChar char="•"/>
            </a:pPr>
            <a:endParaRPr lang="en-US" dirty="0">
              <a:cs typeface="Calibri"/>
            </a:endParaRPr>
          </a:p>
          <a:p>
            <a:pPr lvl="2">
              <a:buFont typeface="Arial" panose="05000000000000000000" pitchFamily="2" charset="2"/>
              <a:buChar char="•"/>
            </a:pPr>
            <a:endParaRPr lang="en-US" dirty="0">
              <a:cs typeface="Calibri"/>
            </a:endParaRPr>
          </a:p>
          <a:p>
            <a:pPr lvl="2">
              <a:buFont typeface="Arial" panose="05000000000000000000" pitchFamily="2" charset="2"/>
              <a:buChar char="•"/>
            </a:pPr>
            <a:endParaRPr lang="en-US" dirty="0">
              <a:cs typeface="Calibri"/>
            </a:endParaRPr>
          </a:p>
          <a:p>
            <a:pPr marL="685800" lvl="2" indent="0">
              <a:buNone/>
            </a:pPr>
            <a:endParaRPr lang="en-US" dirty="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E8BFD9-32DD-4525-85CD-3B668CFCF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81" y="1730856"/>
            <a:ext cx="1057793" cy="1988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B8E954-C87F-4A96-811B-F3FF645B6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2077" y="1625792"/>
            <a:ext cx="1988652" cy="198865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E2F3140-950A-4A8C-9EB7-91431711E9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448940" y="4108075"/>
            <a:ext cx="1889402" cy="1889402"/>
          </a:xfrm>
          <a:prstGeom prst="rect">
            <a:avLst/>
          </a:prstGeom>
        </p:spPr>
      </p:pic>
      <p:pic>
        <p:nvPicPr>
          <p:cNvPr id="12" name="Picture 12" descr="A close up of a bottle&#10;&#10;Description generated with high confidence">
            <a:extLst>
              <a:ext uri="{FF2B5EF4-FFF2-40B4-BE49-F238E27FC236}">
                <a16:creationId xmlns:a16="http://schemas.microsoft.com/office/drawing/2014/main" id="{25CBD199-2B6C-4226-91AA-3569B52D0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6070" y="3993777"/>
            <a:ext cx="1891553" cy="1891553"/>
          </a:xfrm>
          <a:prstGeom prst="rect">
            <a:avLst/>
          </a:prstGeom>
        </p:spPr>
      </p:pic>
      <p:pic>
        <p:nvPicPr>
          <p:cNvPr id="15" name="Content Placeholder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5848D83C-CF87-43E7-B906-E384000592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63319">
            <a:off x="7831547" y="3313975"/>
            <a:ext cx="1669161" cy="81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D130ACD-AA2E-49DE-A515-B0A93FBD37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83550" y="2181603"/>
            <a:ext cx="5286817" cy="26237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33368"/>
            <a:ext cx="3648114" cy="44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 dirty="0"/>
              <a:t>Allivet carries a variety of  pharmaceutical items. These range from over the counter supplements, oral antibiotics, heart medication and injectable solutions.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Exceptions</a:t>
            </a:r>
          </a:p>
        </p:txBody>
      </p:sp>
    </p:spTree>
    <p:extLst>
      <p:ext uri="{BB962C8B-B14F-4D97-AF65-F5344CB8AC3E}">
        <p14:creationId xmlns:p14="http://schemas.microsoft.com/office/powerpoint/2010/main" val="192666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Exceptions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33368"/>
            <a:ext cx="6243020" cy="44603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 dirty="0">
              <a:cs typeface="Calibri"/>
            </a:endParaRPr>
          </a:p>
          <a:p>
            <a:r>
              <a:rPr lang="en-US"/>
              <a:t>We do not ship prescriptions internationally, only OTC items</a:t>
            </a:r>
            <a:endParaRPr lang="en-US">
              <a:cs typeface="Calibri"/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171A72-6C12-4494-B791-F115502B212E}"/>
              </a:ext>
            </a:extLst>
          </p:cNvPr>
          <p:cNvSpPr txBox="1"/>
          <p:nvPr/>
        </p:nvSpPr>
        <p:spPr>
          <a:xfrm>
            <a:off x="5176221" y="1203070"/>
            <a:ext cx="183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International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417AD2-09C0-4D6F-8E97-280664AB3F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9763319">
            <a:off x="6223003" y="2828125"/>
            <a:ext cx="4277890" cy="20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550559" y="1098976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Antibiotics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9293B1B-AFB2-438F-AC13-82E221331A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69736" y="1662113"/>
            <a:ext cx="1089077" cy="1801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FF072-5B04-4208-B19F-7CE65F6B3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8913" y="1662113"/>
            <a:ext cx="1314769" cy="19907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F4C83-56DA-444E-BB45-06A718D05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6126" y="3652837"/>
            <a:ext cx="1255997" cy="2228850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1" y="1714500"/>
            <a:ext cx="54483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None/>
            </a:pPr>
            <a:r>
              <a:rPr lang="en-US" b="1" dirty="0">
                <a:cs typeface="Calibri"/>
              </a:rPr>
              <a:t>Antibiotic</a:t>
            </a:r>
            <a:r>
              <a:rPr lang="en-US" dirty="0">
                <a:cs typeface="Calibri"/>
              </a:rPr>
              <a:t>: A drug used to treat bacterial  infections only.  They have no effect on viral infections. An antibiotic is a substance produced by one microorganism that selectively inhibits the growth of another.  </a:t>
            </a:r>
            <a:endParaRPr lang="en-US"/>
          </a:p>
          <a:p>
            <a:pPr>
              <a:buFont typeface="Arial" pitchFamily="34" charset="0"/>
              <a:buChar char="•"/>
            </a:pPr>
            <a:r>
              <a:rPr lang="en-US" dirty="0" err="1">
                <a:cs typeface="Calibri"/>
              </a:rPr>
              <a:t>Allivet</a:t>
            </a:r>
            <a:r>
              <a:rPr lang="en-US" dirty="0">
                <a:cs typeface="Calibri"/>
              </a:rPr>
              <a:t> carries a variety of antibiotics </a:t>
            </a:r>
            <a:endParaRPr lang="en-US">
              <a:cs typeface="Calibri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cs typeface="Calibri"/>
              </a:rPr>
              <a:t>Many of these medications are human grade  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cs typeface="Calibri"/>
              </a:rPr>
              <a:t>They are the same medication you would find at your local pharmacy should your doctor prescribe them.  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cs typeface="Calibri"/>
              </a:rPr>
              <a:t>Just because we sell human grade medication does NOT mean that we sell for HUMAN USE!</a:t>
            </a:r>
          </a:p>
        </p:txBody>
      </p:sp>
    </p:spTree>
    <p:extLst>
      <p:ext uri="{BB962C8B-B14F-4D97-AF65-F5344CB8AC3E}">
        <p14:creationId xmlns:p14="http://schemas.microsoft.com/office/powerpoint/2010/main" val="197412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550559" y="1098976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De-Wormers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2734" y="1714500"/>
            <a:ext cx="54483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b="1" dirty="0"/>
              <a:t>Deworming</a:t>
            </a:r>
            <a:r>
              <a:rPr lang="en-US" dirty="0"/>
              <a:t> (sometimes known as worming, drenching or "</a:t>
            </a:r>
            <a:r>
              <a:rPr lang="en-US" dirty="0" err="1"/>
              <a:t>dehelmintization</a:t>
            </a:r>
            <a:r>
              <a:rPr lang="en-US" dirty="0"/>
              <a:t>") is the giving of an anthelmintic drug (a wormer, </a:t>
            </a:r>
            <a:r>
              <a:rPr lang="en-US" dirty="0" err="1"/>
              <a:t>dewormer</a:t>
            </a:r>
            <a:r>
              <a:rPr lang="en-US" dirty="0"/>
              <a:t>, or drench) to an animal to rid them of helminths parasites, such as roundworm, flukes and tapeworm.</a:t>
            </a:r>
          </a:p>
          <a:p>
            <a:pPr>
              <a:buChar char="•"/>
            </a:pPr>
            <a:r>
              <a:rPr lang="en-US" dirty="0" err="1">
                <a:cs typeface="Calibri"/>
              </a:rPr>
              <a:t>Allivet</a:t>
            </a:r>
            <a:r>
              <a:rPr lang="en-US" dirty="0">
                <a:cs typeface="Calibri"/>
              </a:rPr>
              <a:t> carries an assortment of brands and types of </a:t>
            </a:r>
            <a:r>
              <a:rPr lang="en-US" dirty="0" err="1">
                <a:cs typeface="Calibri"/>
              </a:rPr>
              <a:t>dewormers</a:t>
            </a:r>
            <a:r>
              <a:rPr lang="en-US" dirty="0">
                <a:cs typeface="Calibri"/>
              </a:rPr>
              <a:t> for a variety of different species. </a:t>
            </a:r>
          </a:p>
          <a:p>
            <a:pPr>
              <a:buChar char="•"/>
            </a:pPr>
            <a:r>
              <a:rPr lang="en-US" dirty="0" err="1"/>
              <a:t>Dewormers</a:t>
            </a:r>
            <a:r>
              <a:rPr lang="en-US" dirty="0"/>
              <a:t> are offered in different forms: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Tablets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Suspensions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Pastes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AC74A25-92D7-4097-A1EC-7815CBFD2C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1501" y="1714500"/>
            <a:ext cx="1935426" cy="199072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0747C15-C3C3-4A57-BBF5-584BF4468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245" y="1714500"/>
            <a:ext cx="1953097" cy="1859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F48ED-D7DA-4D6F-BCF8-11AEE1B11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725" y="3705224"/>
            <a:ext cx="1066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Specified Issues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337034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5000000000000000000" pitchFamily="2" charset="2"/>
              <a:buChar char="•"/>
            </a:pPr>
            <a:r>
              <a:rPr lang="en-US" dirty="0"/>
              <a:t>Allivet carries medication that covers specific issues such as:</a:t>
            </a:r>
            <a:endParaRPr lang="en-US"/>
          </a:p>
          <a:p>
            <a:pPr lvl="1">
              <a:buChar char="•"/>
            </a:pPr>
            <a:r>
              <a:rPr lang="en-US" dirty="0"/>
              <a:t>Heart Failure</a:t>
            </a:r>
            <a:endParaRPr lang="en-US" dirty="0">
              <a:cs typeface="Calibri"/>
            </a:endParaRPr>
          </a:p>
          <a:p>
            <a:pPr lvl="1">
              <a:buChar char="•"/>
            </a:pPr>
            <a:r>
              <a:rPr lang="en-US" dirty="0"/>
              <a:t>Thyroid Disease </a:t>
            </a:r>
            <a:endParaRPr lang="en-US"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/>
              <a:t>Cushing’s Disease </a:t>
            </a:r>
            <a:endParaRPr lang="en-US"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/>
              <a:t>Diabetes</a:t>
            </a:r>
            <a:endParaRPr lang="en-US">
              <a:cs typeface="Calibri"/>
            </a:endParaRPr>
          </a:p>
          <a:p>
            <a:pPr lvl="1">
              <a:buFont typeface="Arial" pitchFamily="34" charset="0"/>
              <a:buChar char="•"/>
            </a:pPr>
            <a:r>
              <a:rPr lang="en-US" dirty="0"/>
              <a:t>Epilepsy </a:t>
            </a:r>
            <a:endParaRPr lang="en-US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33B5E1-B33D-45E5-8AF6-B933078875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6677" y="1746708"/>
            <a:ext cx="1301503" cy="1682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64E4D-EE87-4273-892C-2C4FF1A8C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38" y="3730752"/>
            <a:ext cx="1513424" cy="24460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63714D-ADEF-4F11-B033-D57009C38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7566" y="1884711"/>
            <a:ext cx="2093207" cy="154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77749"/>
            <a:ext cx="10515600" cy="2743200"/>
          </a:xfrm>
        </p:spPr>
        <p:txBody>
          <a:bodyPr anchor="ctr"/>
          <a:lstStyle/>
          <a:p>
            <a:r>
              <a:rPr lang="en-US" dirty="0"/>
              <a:t>Medication Types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B5803E-1E09-41F8-BF45-D3B03FBDF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3855027"/>
            <a:ext cx="10515600" cy="914400"/>
          </a:xfrm>
        </p:spPr>
        <p:txBody>
          <a:bodyPr>
            <a:normAutofit/>
          </a:bodyPr>
          <a:lstStyle/>
          <a:p>
            <a:r>
              <a:rPr lang="en-US" sz="3200" dirty="0"/>
              <a:t>Delivery Form</a:t>
            </a:r>
          </a:p>
        </p:txBody>
      </p:sp>
    </p:spTree>
    <p:extLst>
      <p:ext uri="{BB962C8B-B14F-4D97-AF65-F5344CB8AC3E}">
        <p14:creationId xmlns:p14="http://schemas.microsoft.com/office/powerpoint/2010/main" val="225164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25543"/>
            <a:ext cx="4829035" cy="4451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 dirty="0"/>
              <a:t>Medication can come in many different forms. Allivet will only ship you the form prescribed by your vet.</a:t>
            </a:r>
            <a:endParaRPr lang="en-US"/>
          </a:p>
          <a:p>
            <a:pPr algn="just">
              <a:buFont typeface="Arial" panose="05000000000000000000" pitchFamily="2" charset="2"/>
              <a:buChar char="•"/>
            </a:pPr>
            <a:r>
              <a:rPr lang="en-US" dirty="0"/>
              <a:t>Allivet can carry the same medication in different forms such as:</a:t>
            </a:r>
            <a:endParaRPr lang="en-US" dirty="0">
              <a:cs typeface="Calibri"/>
            </a:endParaRPr>
          </a:p>
          <a:p>
            <a:pPr lvl="1" algn="just">
              <a:buChar char="•"/>
            </a:pPr>
            <a:r>
              <a:rPr lang="en-US" dirty="0"/>
              <a:t>Tablets</a:t>
            </a:r>
            <a:endParaRPr lang="en-US" dirty="0">
              <a:cs typeface="Calibri"/>
            </a:endParaRPr>
          </a:p>
          <a:p>
            <a:pPr lvl="1" algn="just">
              <a:buChar char="•"/>
            </a:pPr>
            <a:r>
              <a:rPr lang="en-US" dirty="0"/>
              <a:t>Capsules</a:t>
            </a:r>
            <a:endParaRPr lang="en-US" dirty="0">
              <a:cs typeface="Calibri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Suspensions</a:t>
            </a:r>
            <a:endParaRPr lang="en-US" dirty="0">
              <a:cs typeface="Calibri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Injections</a:t>
            </a:r>
            <a:endParaRPr lang="en-US" dirty="0">
              <a:cs typeface="Calibri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Aerosols</a:t>
            </a:r>
            <a:endParaRPr lang="en-US" dirty="0">
              <a:cs typeface="Calibri"/>
            </a:endParaRPr>
          </a:p>
          <a:p>
            <a:pPr lvl="1" algn="just">
              <a:buFont typeface="Arial" pitchFamily="34" charset="0"/>
              <a:buChar char="•"/>
            </a:pPr>
            <a:r>
              <a:rPr lang="en-US" dirty="0"/>
              <a:t>Paste</a:t>
            </a:r>
            <a:endParaRPr lang="en-US" dirty="0">
              <a:cs typeface="Calibri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>
              <a:cs typeface="Calibri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3E0DE8-216C-4C89-85B5-13A905598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25477" y="1724457"/>
            <a:ext cx="1675701" cy="1301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BF5FC8-0EBD-4A35-AE70-B75D28E61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1" y="1714500"/>
            <a:ext cx="1952192" cy="13014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73FF0-9235-4832-AA37-A660DBE19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7104" y="3292162"/>
            <a:ext cx="1263011" cy="21540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083E8-EBB2-4C6A-9C24-4A3A77155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55527">
            <a:off x="8778793" y="4229861"/>
            <a:ext cx="1969551" cy="46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5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/>
              <a:t>Medication Types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253379" y="1111924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Delivery Form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B4FDDE62-5E30-46D0-BA19-1D9A9E9CB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337034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65760" lvl="1" indent="0" algn="ctr">
              <a:buNone/>
            </a:pPr>
            <a:r>
              <a:rPr lang="en-US" u="sng" dirty="0"/>
              <a:t>Tablets</a:t>
            </a:r>
          </a:p>
          <a:p>
            <a:pPr marL="45720" indent="0" algn="just">
              <a:buNone/>
            </a:pPr>
            <a:r>
              <a:rPr lang="en-US" dirty="0"/>
              <a:t>Tablet: A small disk or cylinder of a compressed solid substance, typically a measured amount of a medicine.</a:t>
            </a:r>
            <a:endParaRPr lang="en-US" dirty="0">
              <a:cs typeface="Calibri"/>
            </a:endParaRPr>
          </a:p>
          <a:p>
            <a:pPr algn="just">
              <a:buFont typeface="Arial" panose="05000000000000000000" pitchFamily="2" charset="2"/>
              <a:buChar char="•"/>
            </a:pPr>
            <a:r>
              <a:rPr lang="en-US" dirty="0" err="1"/>
              <a:t>Allivet</a:t>
            </a:r>
            <a:r>
              <a:rPr lang="en-US" dirty="0"/>
              <a:t> carries two additional forms of tablets:</a:t>
            </a:r>
            <a:endParaRPr lang="en-US">
              <a:cs typeface="Calibri"/>
            </a:endParaRPr>
          </a:p>
          <a:p>
            <a:pPr lvl="1" algn="just">
              <a:buFont typeface="Arial" panose="05000000000000000000" pitchFamily="2" charset="2"/>
              <a:buChar char="•"/>
            </a:pPr>
            <a:r>
              <a:rPr lang="en-US" sz="2000" dirty="0"/>
              <a:t>Caplet: These are smaller tablets with a smooth outer coating making them easier to swallow.</a:t>
            </a:r>
            <a:endParaRPr lang="en-US" sz="2000">
              <a:cs typeface="Calibri"/>
            </a:endParaRPr>
          </a:p>
          <a:p>
            <a:pPr lvl="1" algn="just">
              <a:buFont typeface="Arial" panose="05000000000000000000" pitchFamily="2" charset="2"/>
              <a:buChar char="•"/>
            </a:pPr>
            <a:r>
              <a:rPr lang="en-US" sz="2000" dirty="0"/>
              <a:t>Chewable Tablet: Available in a variety of flavors and come in two forms:</a:t>
            </a:r>
            <a:endParaRPr lang="en-US" sz="2000">
              <a:cs typeface="Calibri"/>
            </a:endParaRPr>
          </a:p>
          <a:p>
            <a:pPr lvl="2" algn="just">
              <a:buFont typeface="Arial" panose="05000000000000000000" pitchFamily="2" charset="2"/>
              <a:buChar char="•"/>
            </a:pPr>
            <a:r>
              <a:rPr lang="en-US" sz="2000" dirty="0"/>
              <a:t>A chalky dissolvable tablet</a:t>
            </a:r>
            <a:endParaRPr lang="en-US" sz="2000">
              <a:cs typeface="Calibri"/>
            </a:endParaRPr>
          </a:p>
          <a:p>
            <a:pPr lvl="2" algn="just">
              <a:buFont typeface="Arial" panose="05000000000000000000" pitchFamily="2" charset="2"/>
              <a:buChar char="•"/>
            </a:pPr>
            <a:r>
              <a:rPr lang="en-US" sz="2000" dirty="0"/>
              <a:t>A chewy gelatin form</a:t>
            </a:r>
            <a:endParaRPr lang="en-US" sz="2000" dirty="0">
              <a:cs typeface="Calibri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3E0DE8-216C-4C89-85B5-13A9055984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92299" y="1851959"/>
            <a:ext cx="1675701" cy="13014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975A7-E0F7-4453-876E-AD3E948DA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438" y="3608380"/>
            <a:ext cx="2086590" cy="24025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6F1C01-B44F-4FC1-A1A8-0DC3A5834E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3862" y="1809767"/>
            <a:ext cx="2465610" cy="13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>
      <mp:transition xmlns:mp="http://schemas.microsoft.com/office/mac/powerpoint/2008/main" spd="med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3330</TotalTime>
  <Words>1337</Words>
  <Application>Microsoft Office PowerPoint</Application>
  <PresentationFormat>Widescreen</PresentationFormat>
  <Paragraphs>272</Paragraphs>
  <Slides>31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Health Fitness 16x9</vt:lpstr>
      <vt:lpstr>Pharmaceutical Knowledge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Medication Types</vt:lpstr>
      <vt:lpstr>Identifying Medications</vt:lpstr>
      <vt:lpstr>Identifying Medications</vt:lpstr>
      <vt:lpstr>Identifying Medications</vt:lpstr>
      <vt:lpstr>Cold shipping vs Cold Storage</vt:lpstr>
      <vt:lpstr>Cold shipping vs cold storage</vt:lpstr>
      <vt:lpstr>Basic Pharmacy Regulations</vt:lpstr>
      <vt:lpstr>Basic Pharmacy Regulation</vt:lpstr>
      <vt:lpstr>Basic Pharmacy Regulation</vt:lpstr>
      <vt:lpstr>Basic Pharmacy Regulation</vt:lpstr>
      <vt:lpstr>Basic Pharmacy Regulation</vt:lpstr>
      <vt:lpstr>Common Medications</vt:lpstr>
      <vt:lpstr>Common Medications</vt:lpstr>
      <vt:lpstr>Common Medications</vt:lpstr>
      <vt:lpstr>Controlled Substances</vt:lpstr>
      <vt:lpstr>Controlled Substances</vt:lpstr>
      <vt:lpstr>Controlled Substances</vt:lpstr>
      <vt:lpstr>Exceptions</vt:lpstr>
      <vt:lpstr>Exceptions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Pharmaceutical Knowledge</dc:title>
  <dc:creator>CustomerCare</dc:creator>
  <cp:lastModifiedBy>Sean Gallagher</cp:lastModifiedBy>
  <cp:revision>533</cp:revision>
  <dcterms:created xsi:type="dcterms:W3CDTF">2018-07-19T16:00:25Z</dcterms:created>
  <dcterms:modified xsi:type="dcterms:W3CDTF">2019-05-10T19:32:30Z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